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82" r:id="rId4"/>
  </p:sldMasterIdLst>
  <p:notesMasterIdLst>
    <p:notesMasterId r:id="rId29"/>
  </p:notesMasterIdLst>
  <p:handoutMasterIdLst>
    <p:handoutMasterId r:id="rId30"/>
  </p:handoutMasterIdLst>
  <p:sldIdLst>
    <p:sldId id="307" r:id="rId5"/>
    <p:sldId id="433" r:id="rId6"/>
    <p:sldId id="429" r:id="rId7"/>
    <p:sldId id="434" r:id="rId8"/>
    <p:sldId id="435" r:id="rId9"/>
    <p:sldId id="324" r:id="rId10"/>
    <p:sldId id="292" r:id="rId11"/>
    <p:sldId id="290" r:id="rId12"/>
    <p:sldId id="256" r:id="rId13"/>
    <p:sldId id="425" r:id="rId14"/>
    <p:sldId id="423" r:id="rId15"/>
    <p:sldId id="260" r:id="rId16"/>
    <p:sldId id="325" r:id="rId17"/>
    <p:sldId id="266" r:id="rId18"/>
    <p:sldId id="319" r:id="rId19"/>
    <p:sldId id="318" r:id="rId20"/>
    <p:sldId id="297" r:id="rId21"/>
    <p:sldId id="427" r:id="rId22"/>
    <p:sldId id="317" r:id="rId23"/>
    <p:sldId id="436" r:id="rId24"/>
    <p:sldId id="300" r:id="rId25"/>
    <p:sldId id="301" r:id="rId26"/>
    <p:sldId id="258" r:id="rId27"/>
    <p:sldId id="316" r:id="rId2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344"/>
    <a:srgbClr val="010101"/>
    <a:srgbClr val="00395C"/>
    <a:srgbClr val="23589C"/>
    <a:srgbClr val="E5D6AA"/>
    <a:srgbClr val="265277"/>
    <a:srgbClr val="FFFFEB"/>
    <a:srgbClr val="8C7A76"/>
    <a:srgbClr val="160100"/>
    <a:srgbClr val="250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03" autoAdjust="0"/>
    <p:restoredTop sz="90577" autoAdjust="0"/>
  </p:normalViewPr>
  <p:slideViewPr>
    <p:cSldViewPr snapToGrid="0">
      <p:cViewPr varScale="1">
        <p:scale>
          <a:sx n="59" d="100"/>
          <a:sy n="59" d="100"/>
        </p:scale>
        <p:origin x="438" y="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037512-E867-4BD9-B1DC-7FDDB492ED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32FB-9563-4DDB-84B0-3B5918A196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E2B0F-4B21-488B-8301-A59D1BB9A12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37EFB-C7AA-4DEF-934D-2212E1B669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9D43F-C9F2-48A6-89A5-A9F97F9AA7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500EA-AD41-4BB9-948E-A6C7D45D04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14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BAD31-2DDE-49CF-A7FB-55B118115C7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B164B-4486-4981-B236-BDFEBDD787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87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ti-wa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Hello</a:t>
            </a:r>
            <a:r>
              <a:rPr lang="pt-BR" dirty="0"/>
              <a:t>, </a:t>
            </a:r>
            <a:r>
              <a:rPr lang="pt-BR" dirty="0" err="1"/>
              <a:t>guys</a:t>
            </a:r>
            <a:r>
              <a:rPr lang="pt-BR" dirty="0"/>
              <a:t>!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talking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Studio </a:t>
            </a:r>
            <a:r>
              <a:rPr lang="pt-BR" dirty="0" err="1"/>
              <a:t>Ghibli</a:t>
            </a:r>
            <a:r>
              <a:rPr lang="pt-BR" dirty="0"/>
              <a:t>.</a:t>
            </a:r>
          </a:p>
          <a:p>
            <a:r>
              <a:rPr lang="pt-BR" dirty="0"/>
              <a:t>It </a:t>
            </a:r>
            <a:r>
              <a:rPr lang="pt-BR" dirty="0" err="1"/>
              <a:t>is</a:t>
            </a:r>
            <a:r>
              <a:rPr lang="pt-BR" dirty="0"/>
              <a:t> a </a:t>
            </a:r>
            <a:r>
              <a:rPr lang="pt-BR" dirty="0" err="1"/>
              <a:t>Japanese</a:t>
            </a:r>
            <a:r>
              <a:rPr lang="pt-BR" dirty="0"/>
              <a:t> Studio </a:t>
            </a:r>
            <a:r>
              <a:rPr lang="pt-BR" dirty="0" err="1"/>
              <a:t>Animation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many</a:t>
            </a:r>
            <a:r>
              <a:rPr lang="pt-BR" dirty="0"/>
              <a:t> original </a:t>
            </a:r>
            <a:r>
              <a:rPr lang="pt-BR" dirty="0" err="1"/>
              <a:t>movies</a:t>
            </a:r>
            <a:r>
              <a:rPr lang="pt-BR" dirty="0"/>
              <a:t> </a:t>
            </a:r>
            <a:r>
              <a:rPr lang="pt-BR" dirty="0" err="1"/>
              <a:t>produced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3 mens.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164B-4486-4981-B236-BDFEBDD787F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666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This</a:t>
            </a:r>
            <a:r>
              <a:rPr lang="pt-BR" dirty="0"/>
              <a:t> Studio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founded</a:t>
            </a:r>
            <a:r>
              <a:rPr lang="pt-BR" dirty="0"/>
              <a:t> in 1985,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three</a:t>
            </a:r>
            <a:r>
              <a:rPr lang="pt-BR" dirty="0"/>
              <a:t> mens....</a:t>
            </a:r>
          </a:p>
          <a:p>
            <a:r>
              <a:rPr lang="en-US" dirty="0"/>
              <a:t>Miyazaki who was the writer of the histories</a:t>
            </a:r>
          </a:p>
          <a:p>
            <a:r>
              <a:rPr lang="pt-BR" dirty="0" err="1"/>
              <a:t>Isao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a </a:t>
            </a:r>
            <a:r>
              <a:rPr lang="pt-BR" dirty="0" err="1"/>
              <a:t>director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screenwriter</a:t>
            </a:r>
            <a:r>
              <a:rPr lang="pt-BR" dirty="0"/>
              <a:t>.</a:t>
            </a:r>
          </a:p>
          <a:p>
            <a:r>
              <a:rPr lang="pt-BR" dirty="0" err="1"/>
              <a:t>Toshio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a </a:t>
            </a:r>
            <a:r>
              <a:rPr lang="pt-BR" dirty="0" err="1"/>
              <a:t>cinematographer</a:t>
            </a:r>
            <a:r>
              <a:rPr lang="pt-BR" dirty="0"/>
              <a:t> </a:t>
            </a:r>
            <a:r>
              <a:rPr lang="pt-BR" dirty="0" err="1"/>
              <a:t>director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164B-4486-4981-B236-BDFEBDD787F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149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name Studio Ghibli was based on the Arabic name for “Hot Sahara Wind" </a:t>
            </a:r>
            <a:endParaRPr lang="pt-B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r>
              <a:rPr lang="pt-BR" dirty="0" err="1"/>
              <a:t>It’s</a:t>
            </a:r>
            <a:r>
              <a:rPr lang="pt-BR" dirty="0"/>
              <a:t> </a:t>
            </a:r>
            <a:r>
              <a:rPr lang="pt-BR" dirty="0" err="1"/>
              <a:t>because</a:t>
            </a:r>
            <a:r>
              <a:rPr lang="pt-BR" dirty="0"/>
              <a:t> Miyazaki </a:t>
            </a:r>
            <a:r>
              <a:rPr lang="pt-BR" dirty="0" err="1"/>
              <a:t>wanted</a:t>
            </a:r>
            <a:r>
              <a:rPr lang="pt-BR" dirty="0"/>
              <a:t> a Revolution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World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Japanese</a:t>
            </a:r>
            <a:r>
              <a:rPr lang="pt-BR" dirty="0"/>
              <a:t> </a:t>
            </a:r>
            <a:r>
              <a:rPr lang="pt-BR" dirty="0" err="1"/>
              <a:t>Animation</a:t>
            </a:r>
            <a:r>
              <a:rPr lang="pt-BR" dirty="0"/>
              <a:t>.</a:t>
            </a:r>
          </a:p>
          <a:p>
            <a:r>
              <a:rPr lang="pt-BR" dirty="0"/>
              <a:t>He </a:t>
            </a:r>
            <a:r>
              <a:rPr lang="pt-BR" dirty="0" err="1"/>
              <a:t>wanted</a:t>
            </a:r>
            <a:r>
              <a:rPr lang="pt-BR" dirty="0"/>
              <a:t> </a:t>
            </a:r>
            <a:r>
              <a:rPr lang="pt-BR" dirty="0" err="1"/>
              <a:t>bring</a:t>
            </a:r>
            <a:r>
              <a:rPr lang="pt-BR" dirty="0"/>
              <a:t> News </a:t>
            </a:r>
            <a:r>
              <a:rPr lang="pt-BR" dirty="0" err="1"/>
              <a:t>ideas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diferent</a:t>
            </a:r>
            <a:r>
              <a:rPr lang="pt-BR" dirty="0"/>
              <a:t> histories for </a:t>
            </a:r>
            <a:r>
              <a:rPr lang="pt-BR" dirty="0" err="1"/>
              <a:t>his</a:t>
            </a:r>
            <a:r>
              <a:rPr lang="pt-BR" dirty="0"/>
              <a:t> 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cause a </a:t>
            </a:r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impact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see</a:t>
            </a:r>
            <a:r>
              <a:rPr lang="pt-BR" dirty="0"/>
              <a:t> in </a:t>
            </a:r>
            <a:r>
              <a:rPr lang="pt-BR" dirty="0" err="1"/>
              <a:t>this</a:t>
            </a:r>
            <a:r>
              <a:rPr lang="pt-BR" dirty="0"/>
              <a:t> histories.</a:t>
            </a:r>
          </a:p>
          <a:p>
            <a:r>
              <a:rPr lang="pt-BR" dirty="0"/>
              <a:t>  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“blow a new wind through the anime industry".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164B-4486-4981-B236-BDFEBDD787F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17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could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considerate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released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Studio.</a:t>
            </a:r>
          </a:p>
          <a:p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/>
              <a:t>peoples</a:t>
            </a:r>
            <a:r>
              <a:rPr lang="pt-BR" dirty="0"/>
              <a:t> </a:t>
            </a:r>
            <a:r>
              <a:rPr lang="pt-BR" dirty="0" err="1"/>
              <a:t>argue</a:t>
            </a:r>
            <a:r>
              <a:rPr lang="pt-BR" dirty="0"/>
              <a:t>, </a:t>
            </a:r>
            <a:r>
              <a:rPr lang="pt-BR" dirty="0" err="1"/>
              <a:t>because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Studio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openned</a:t>
            </a:r>
            <a:r>
              <a:rPr lang="pt-BR" dirty="0"/>
              <a:t> </a:t>
            </a:r>
            <a:r>
              <a:rPr lang="pt-BR" dirty="0" err="1"/>
              <a:t>ony</a:t>
            </a:r>
            <a:r>
              <a:rPr lang="pt-BR" dirty="0"/>
              <a:t> in 1985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because</a:t>
            </a:r>
            <a:r>
              <a:rPr lang="pt-BR" dirty="0"/>
              <a:t> it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/>
              <a:t>argue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Ghibli</a:t>
            </a:r>
            <a:r>
              <a:rPr lang="pt-BR" dirty="0"/>
              <a:t> Studio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created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other</a:t>
            </a:r>
            <a:r>
              <a:rPr lang="pt-BR" dirty="0"/>
              <a:t> Studio.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164B-4486-4981-B236-BDFEBDD787F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126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/>
              <a:t>people</a:t>
            </a:r>
            <a:r>
              <a:rPr lang="pt-BR" dirty="0"/>
              <a:t> </a:t>
            </a:r>
            <a:r>
              <a:rPr lang="pt-BR" dirty="0" err="1"/>
              <a:t>agree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Castles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Sky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movie</a:t>
            </a:r>
            <a:r>
              <a:rPr lang="pt-BR" dirty="0"/>
              <a:t> </a:t>
            </a:r>
            <a:r>
              <a:rPr lang="pt-BR" dirty="0" err="1"/>
              <a:t>released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Studio </a:t>
            </a:r>
            <a:r>
              <a:rPr lang="pt-BR" dirty="0" err="1"/>
              <a:t>Ghibli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164B-4486-4981-B236-BDFEBDD787F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295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wanted do a movie for all ages. That all people can have like.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164B-4486-4981-B236-BDFEBDD787F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84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Some critics in the West have viewed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Grave of the Fireflies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an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Anti-war"/>
              </a:rPr>
              <a:t>anti-war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film due to the graphic and emotional depiction of the pernicious repercussions of war on a society, and the individuals therein.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Incendiary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bombs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164B-4486-4981-B236-BDFEBDD787F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459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164B-4486-4981-B236-BDFEBDD787F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517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164B-4486-4981-B236-BDFEBDD787F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85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AB8320D-AC7D-4638-9BCD-A8C54C4A9BDF}"/>
              </a:ext>
            </a:extLst>
          </p:cNvPr>
          <p:cNvSpPr/>
          <p:nvPr userDrawn="1"/>
        </p:nvSpPr>
        <p:spPr>
          <a:xfrm>
            <a:off x="7661765" y="3724940"/>
            <a:ext cx="4530235" cy="3166512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F8A3B0-2EDF-43FB-B07B-9826D1A18345}"/>
              </a:ext>
            </a:extLst>
          </p:cNvPr>
          <p:cNvSpPr/>
          <p:nvPr userDrawn="1"/>
        </p:nvSpPr>
        <p:spPr>
          <a:xfrm>
            <a:off x="11133221" y="1925052"/>
            <a:ext cx="914400" cy="2679032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8D5DF2-889F-4B4D-BBD4-53CBB709F974}"/>
              </a:ext>
            </a:extLst>
          </p:cNvPr>
          <p:cNvSpPr/>
          <p:nvPr userDrawn="1"/>
        </p:nvSpPr>
        <p:spPr>
          <a:xfrm flipH="1">
            <a:off x="753871" y="1278455"/>
            <a:ext cx="369184" cy="2295608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720BD-F719-45DC-BD00-0805F2A998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6374">
            <a:off x="6819910" y="347246"/>
            <a:ext cx="4466221" cy="39480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82F3EF-B735-4CBC-A7C1-5501AE164159}"/>
              </a:ext>
            </a:extLst>
          </p:cNvPr>
          <p:cNvGrpSpPr/>
          <p:nvPr userDrawn="1"/>
        </p:nvGrpSpPr>
        <p:grpSpPr>
          <a:xfrm>
            <a:off x="160070" y="163202"/>
            <a:ext cx="2781298" cy="2281190"/>
            <a:chOff x="160070" y="163202"/>
            <a:chExt cx="2781298" cy="2281190"/>
          </a:xfrm>
          <a:solidFill>
            <a:srgbClr val="FFFFFF">
              <a:alpha val="40000"/>
            </a:srgb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A02ADF-1D81-4CE7-9E6C-C1632E3DFBB9}"/>
                </a:ext>
              </a:extLst>
            </p:cNvPr>
            <p:cNvSpPr/>
            <p:nvPr/>
          </p:nvSpPr>
          <p:spPr>
            <a:xfrm>
              <a:off x="160070" y="163845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55A8FA7-1BF5-4389-9939-3A14DE988BFF}"/>
                </a:ext>
              </a:extLst>
            </p:cNvPr>
            <p:cNvSpPr/>
            <p:nvPr/>
          </p:nvSpPr>
          <p:spPr>
            <a:xfrm>
              <a:off x="491721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910FD5-9DDB-460D-A029-F1F274130EE0}"/>
                </a:ext>
              </a:extLst>
            </p:cNvPr>
            <p:cNvSpPr/>
            <p:nvPr/>
          </p:nvSpPr>
          <p:spPr>
            <a:xfrm>
              <a:off x="821614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4650AE-2BEB-4C40-8110-FC7B379FE632}"/>
                </a:ext>
              </a:extLst>
            </p:cNvPr>
            <p:cNvSpPr/>
            <p:nvPr/>
          </p:nvSpPr>
          <p:spPr>
            <a:xfrm>
              <a:off x="1151509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423845-143A-4FBE-B6B8-671BE90244A9}"/>
                </a:ext>
              </a:extLst>
            </p:cNvPr>
            <p:cNvSpPr/>
            <p:nvPr/>
          </p:nvSpPr>
          <p:spPr>
            <a:xfrm>
              <a:off x="148140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3E2B03-EEC2-4C21-BC78-E0D63BB357B7}"/>
                </a:ext>
              </a:extLst>
            </p:cNvPr>
            <p:cNvSpPr/>
            <p:nvPr/>
          </p:nvSpPr>
          <p:spPr>
            <a:xfrm>
              <a:off x="181305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7ED11A-3D80-4423-945F-AB6003CF7365}"/>
                </a:ext>
              </a:extLst>
            </p:cNvPr>
            <p:cNvSpPr/>
            <p:nvPr/>
          </p:nvSpPr>
          <p:spPr>
            <a:xfrm>
              <a:off x="2142951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2C45E2-1C06-4DE8-8234-D8C0B1367839}"/>
                </a:ext>
              </a:extLst>
            </p:cNvPr>
            <p:cNvSpPr/>
            <p:nvPr/>
          </p:nvSpPr>
          <p:spPr>
            <a:xfrm>
              <a:off x="2472846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C97446-20FD-4A1C-883A-D940E8820262}"/>
                </a:ext>
              </a:extLst>
            </p:cNvPr>
            <p:cNvSpPr/>
            <p:nvPr/>
          </p:nvSpPr>
          <p:spPr>
            <a:xfrm>
              <a:off x="2800987" y="163202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2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2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6668"/>
                    <a:pt x="59055" y="6668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CA4020-0BD8-4258-B52A-4C55029D27B6}"/>
                </a:ext>
              </a:extLst>
            </p:cNvPr>
            <p:cNvSpPr/>
            <p:nvPr/>
          </p:nvSpPr>
          <p:spPr>
            <a:xfrm>
              <a:off x="16182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1432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2D3ACEC-21B3-463C-B704-35F7BFA87E0E}"/>
                </a:ext>
              </a:extLst>
            </p:cNvPr>
            <p:cNvSpPr/>
            <p:nvPr/>
          </p:nvSpPr>
          <p:spPr>
            <a:xfrm>
              <a:off x="491721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75EF93-03FF-42B8-8EC6-4360FC67F4DE}"/>
                </a:ext>
              </a:extLst>
            </p:cNvPr>
            <p:cNvSpPr/>
            <p:nvPr/>
          </p:nvSpPr>
          <p:spPr>
            <a:xfrm>
              <a:off x="82161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CBB18D5-4971-47A5-B86F-1BAA9754D423}"/>
                </a:ext>
              </a:extLst>
            </p:cNvPr>
            <p:cNvSpPr/>
            <p:nvPr/>
          </p:nvSpPr>
          <p:spPr>
            <a:xfrm>
              <a:off x="1151509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0D4A6F-899A-4E63-95E2-566711197DB4}"/>
                </a:ext>
              </a:extLst>
            </p:cNvPr>
            <p:cNvSpPr/>
            <p:nvPr/>
          </p:nvSpPr>
          <p:spPr>
            <a:xfrm>
              <a:off x="148140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1DA7520-D18D-40A6-B0ED-CB96839131DF}"/>
                </a:ext>
              </a:extLst>
            </p:cNvPr>
            <p:cNvSpPr/>
            <p:nvPr/>
          </p:nvSpPr>
          <p:spPr>
            <a:xfrm>
              <a:off x="181305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C7E147-8BED-4016-880B-624D3CF7BE1F}"/>
                </a:ext>
              </a:extLst>
            </p:cNvPr>
            <p:cNvSpPr/>
            <p:nvPr/>
          </p:nvSpPr>
          <p:spPr>
            <a:xfrm>
              <a:off x="2142951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D9FCD3-DC59-45F7-995B-629D79C7E336}"/>
                </a:ext>
              </a:extLst>
            </p:cNvPr>
            <p:cNvSpPr/>
            <p:nvPr/>
          </p:nvSpPr>
          <p:spPr>
            <a:xfrm>
              <a:off x="2472846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8CB29-D43C-449B-A296-EF0BC073F45C}"/>
                </a:ext>
              </a:extLst>
            </p:cNvPr>
            <p:cNvSpPr/>
            <p:nvPr/>
          </p:nvSpPr>
          <p:spPr>
            <a:xfrm>
              <a:off x="16182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3343 w 76200"/>
                <a:gd name="connsiteY11" fmla="*/ 74295 h 76200"/>
                <a:gd name="connsiteX12" fmla="*/ 73343 w 76200"/>
                <a:gd name="connsiteY12" fmla="*/ 54293 h 76200"/>
                <a:gd name="connsiteX13" fmla="*/ 62865 w 76200"/>
                <a:gd name="connsiteY13" fmla="*/ 43815 h 76200"/>
                <a:gd name="connsiteX14" fmla="*/ 73343 w 76200"/>
                <a:gd name="connsiteY14" fmla="*/ 32385 h 76200"/>
                <a:gd name="connsiteX15" fmla="*/ 73343 w 76200"/>
                <a:gd name="connsiteY15" fmla="*/ 12383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9058"/>
                    <a:pt x="67628" y="79058"/>
                    <a:pt x="73343" y="74295"/>
                  </a:cubicBezTo>
                  <a:cubicBezTo>
                    <a:pt x="79058" y="69533"/>
                    <a:pt x="79058" y="59055"/>
                    <a:pt x="73343" y="54293"/>
                  </a:cubicBezTo>
                  <a:lnTo>
                    <a:pt x="62865" y="43815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2383"/>
                  </a:cubicBezTo>
                  <a:cubicBezTo>
                    <a:pt x="67628" y="7620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A51556-F275-41B9-B7AB-AD95D93CE906}"/>
                </a:ext>
              </a:extLst>
            </p:cNvPr>
            <p:cNvSpPr/>
            <p:nvPr/>
          </p:nvSpPr>
          <p:spPr>
            <a:xfrm>
              <a:off x="491721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9F6794-5F95-4530-B3CC-E27969A86868}"/>
                </a:ext>
              </a:extLst>
            </p:cNvPr>
            <p:cNvSpPr/>
            <p:nvPr/>
          </p:nvSpPr>
          <p:spPr>
            <a:xfrm>
              <a:off x="82161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B9BB1C-AE6D-4CDE-8628-04854A9E9B78}"/>
                </a:ext>
              </a:extLst>
            </p:cNvPr>
            <p:cNvSpPr/>
            <p:nvPr/>
          </p:nvSpPr>
          <p:spPr>
            <a:xfrm>
              <a:off x="1151509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8F9503-7195-4FEF-9483-29E9944FCF45}"/>
                </a:ext>
              </a:extLst>
            </p:cNvPr>
            <p:cNvSpPr/>
            <p:nvPr/>
          </p:nvSpPr>
          <p:spPr>
            <a:xfrm>
              <a:off x="1481405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0039522-0398-40F0-A6EB-8E80021E54EA}"/>
                </a:ext>
              </a:extLst>
            </p:cNvPr>
            <p:cNvSpPr/>
            <p:nvPr/>
          </p:nvSpPr>
          <p:spPr>
            <a:xfrm>
              <a:off x="1811302" y="698403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C3B123A-68AD-43AE-A2A3-E34E25751E70}"/>
                </a:ext>
              </a:extLst>
            </p:cNvPr>
            <p:cNvSpPr/>
            <p:nvPr/>
          </p:nvSpPr>
          <p:spPr>
            <a:xfrm>
              <a:off x="2142951" y="698403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1A4EB56-88A2-492A-8E8A-3E7CBC870EEF}"/>
                </a:ext>
              </a:extLst>
            </p:cNvPr>
            <p:cNvSpPr/>
            <p:nvPr/>
          </p:nvSpPr>
          <p:spPr>
            <a:xfrm>
              <a:off x="16182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3343 w 76200"/>
                <a:gd name="connsiteY14" fmla="*/ 31433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3343" y="31433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406DC6-6BEC-4F8A-B6DA-D67467791756}"/>
                </a:ext>
              </a:extLst>
            </p:cNvPr>
            <p:cNvSpPr/>
            <p:nvPr/>
          </p:nvSpPr>
          <p:spPr>
            <a:xfrm>
              <a:off x="491721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C090CD9-7F44-4E1E-A5E6-7C9D73F2B3EC}"/>
                </a:ext>
              </a:extLst>
            </p:cNvPr>
            <p:cNvSpPr/>
            <p:nvPr/>
          </p:nvSpPr>
          <p:spPr>
            <a:xfrm>
              <a:off x="82161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C162162-A7FE-4E0A-AE90-59A24443B5C5}"/>
                </a:ext>
              </a:extLst>
            </p:cNvPr>
            <p:cNvSpPr/>
            <p:nvPr/>
          </p:nvSpPr>
          <p:spPr>
            <a:xfrm>
              <a:off x="1151509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FBF192-1210-4FAE-9E74-EF3128D6990E}"/>
                </a:ext>
              </a:extLst>
            </p:cNvPr>
            <p:cNvSpPr/>
            <p:nvPr/>
          </p:nvSpPr>
          <p:spPr>
            <a:xfrm>
              <a:off x="148140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8CBDF8-4885-4020-B07E-CB63AB407AA3}"/>
                </a:ext>
              </a:extLst>
            </p:cNvPr>
            <p:cNvSpPr/>
            <p:nvPr/>
          </p:nvSpPr>
          <p:spPr>
            <a:xfrm>
              <a:off x="181305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396C75-06A7-4F05-A308-4E2C2495ED34}"/>
                </a:ext>
              </a:extLst>
            </p:cNvPr>
            <p:cNvSpPr/>
            <p:nvPr/>
          </p:nvSpPr>
          <p:spPr>
            <a:xfrm>
              <a:off x="16182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2385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7AD002B-4F4E-43A5-B89B-F6220B74A0B6}"/>
                </a:ext>
              </a:extLst>
            </p:cNvPr>
            <p:cNvSpPr/>
            <p:nvPr/>
          </p:nvSpPr>
          <p:spPr>
            <a:xfrm>
              <a:off x="491721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ED4FA43-A874-45BD-91E5-E1F778598903}"/>
                </a:ext>
              </a:extLst>
            </p:cNvPr>
            <p:cNvSpPr/>
            <p:nvPr/>
          </p:nvSpPr>
          <p:spPr>
            <a:xfrm>
              <a:off x="82161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5DB293-7587-4645-9AEF-58476DF61CE3}"/>
                </a:ext>
              </a:extLst>
            </p:cNvPr>
            <p:cNvSpPr/>
            <p:nvPr/>
          </p:nvSpPr>
          <p:spPr>
            <a:xfrm>
              <a:off x="1151509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BA9DE51-984F-4A79-9F8E-CEF9DDA90E55}"/>
                </a:ext>
              </a:extLst>
            </p:cNvPr>
            <p:cNvSpPr/>
            <p:nvPr/>
          </p:nvSpPr>
          <p:spPr>
            <a:xfrm>
              <a:off x="1481405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519A54E-0D18-458C-92C0-E2C2B751C238}"/>
                </a:ext>
              </a:extLst>
            </p:cNvPr>
            <p:cNvSpPr/>
            <p:nvPr/>
          </p:nvSpPr>
          <p:spPr>
            <a:xfrm>
              <a:off x="160070" y="1500330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3 w 76200"/>
                <a:gd name="connsiteY1" fmla="*/ 21907 h 76200"/>
                <a:gd name="connsiteX2" fmla="*/ 32385 w 76200"/>
                <a:gd name="connsiteY2" fmla="*/ 11430 h 76200"/>
                <a:gd name="connsiteX3" fmla="*/ 12383 w 76200"/>
                <a:gd name="connsiteY3" fmla="*/ 11430 h 76200"/>
                <a:gd name="connsiteX4" fmla="*/ 12383 w 76200"/>
                <a:gd name="connsiteY4" fmla="*/ 31432 h 76200"/>
                <a:gd name="connsiteX5" fmla="*/ 22860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4295 w 76200"/>
                <a:gd name="connsiteY14" fmla="*/ 32385 h 76200"/>
                <a:gd name="connsiteX15" fmla="*/ 74295 w 76200"/>
                <a:gd name="connsiteY15" fmla="*/ 12382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3" y="21907"/>
                  </a:lnTo>
                  <a:lnTo>
                    <a:pt x="32385" y="11430"/>
                  </a:lnTo>
                  <a:cubicBezTo>
                    <a:pt x="26670" y="5715"/>
                    <a:pt x="17145" y="5715"/>
                    <a:pt x="12383" y="11430"/>
                  </a:cubicBezTo>
                  <a:cubicBezTo>
                    <a:pt x="7620" y="17145"/>
                    <a:pt x="6668" y="26670"/>
                    <a:pt x="12383" y="31432"/>
                  </a:cubicBezTo>
                  <a:lnTo>
                    <a:pt x="22860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4295" y="32385"/>
                  </a:lnTo>
                  <a:cubicBezTo>
                    <a:pt x="80010" y="26670"/>
                    <a:pt x="80010" y="17145"/>
                    <a:pt x="74295" y="12382"/>
                  </a:cubicBezTo>
                  <a:cubicBezTo>
                    <a:pt x="68580" y="7620"/>
                    <a:pt x="59055" y="6667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C342986-FB2B-4308-9BE8-2763826E88B1}"/>
                </a:ext>
              </a:extLst>
            </p:cNvPr>
            <p:cNvSpPr/>
            <p:nvPr/>
          </p:nvSpPr>
          <p:spPr>
            <a:xfrm>
              <a:off x="491721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2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2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6675" y="7620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81B7D91-59E8-4C46-9BAD-D8AA70770697}"/>
                </a:ext>
              </a:extLst>
            </p:cNvPr>
            <p:cNvSpPr/>
            <p:nvPr/>
          </p:nvSpPr>
          <p:spPr>
            <a:xfrm>
              <a:off x="821614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8" y="6667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E24010-BE56-47B7-8CDD-6B4766F48ACC}"/>
                </a:ext>
              </a:extLst>
            </p:cNvPr>
            <p:cNvSpPr/>
            <p:nvPr/>
          </p:nvSpPr>
          <p:spPr>
            <a:xfrm>
              <a:off x="1151509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2" y="79057"/>
                    <a:pt x="67627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7" y="6667"/>
                    <a:pt x="58102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64B21AF-B9BA-4552-BF7E-BCE2CC4D7DF6}"/>
                </a:ext>
              </a:extLst>
            </p:cNvPr>
            <p:cNvSpPr/>
            <p:nvPr/>
          </p:nvSpPr>
          <p:spPr>
            <a:xfrm>
              <a:off x="16182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3343 w 76200"/>
                <a:gd name="connsiteY11" fmla="*/ 73342 h 76200"/>
                <a:gd name="connsiteX12" fmla="*/ 73343 w 76200"/>
                <a:gd name="connsiteY12" fmla="*/ 53340 h 76200"/>
                <a:gd name="connsiteX13" fmla="*/ 62865 w 76200"/>
                <a:gd name="connsiteY13" fmla="*/ 42862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6193" y="79057"/>
                    <a:pt x="25718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3343" y="73342"/>
                  </a:cubicBezTo>
                  <a:cubicBezTo>
                    <a:pt x="79058" y="67628"/>
                    <a:pt x="79058" y="58103"/>
                    <a:pt x="73343" y="53340"/>
                  </a:cubicBezTo>
                  <a:lnTo>
                    <a:pt x="62865" y="42862"/>
                  </a:lnTo>
                  <a:lnTo>
                    <a:pt x="73343" y="31432"/>
                  </a:lnTo>
                  <a:cubicBezTo>
                    <a:pt x="79058" y="25717"/>
                    <a:pt x="79058" y="16192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A9448A-4801-4833-8E41-28A19B0D1ED2}"/>
                </a:ext>
              </a:extLst>
            </p:cNvPr>
            <p:cNvSpPr/>
            <p:nvPr/>
          </p:nvSpPr>
          <p:spPr>
            <a:xfrm>
              <a:off x="491721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9F66193-EC7F-4631-B358-6EC16C4981E7}"/>
                </a:ext>
              </a:extLst>
            </p:cNvPr>
            <p:cNvSpPr/>
            <p:nvPr/>
          </p:nvSpPr>
          <p:spPr>
            <a:xfrm>
              <a:off x="82161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4108E96-8B12-472B-B9EC-17070A8B4DB1}"/>
                </a:ext>
              </a:extLst>
            </p:cNvPr>
            <p:cNvSpPr/>
            <p:nvPr/>
          </p:nvSpPr>
          <p:spPr>
            <a:xfrm>
              <a:off x="161824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C0CCF07-117E-4D6B-9254-F4C4CED3B5CA}"/>
                </a:ext>
              </a:extLst>
            </p:cNvPr>
            <p:cNvSpPr/>
            <p:nvPr/>
          </p:nvSpPr>
          <p:spPr>
            <a:xfrm>
              <a:off x="491721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9A95C8-96D8-45BC-ADCE-EE00F4D3A5C7}"/>
                </a:ext>
              </a:extLst>
            </p:cNvPr>
            <p:cNvSpPr/>
            <p:nvPr/>
          </p:nvSpPr>
          <p:spPr>
            <a:xfrm>
              <a:off x="161824" y="230401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Cross 51">
            <a:extLst>
              <a:ext uri="{FF2B5EF4-FFF2-40B4-BE49-F238E27FC236}">
                <a16:creationId xmlns:a16="http://schemas.microsoft.com/office/drawing/2014/main" id="{F656B3A0-1D8F-4DB6-9224-B1E49EB4E1B4}"/>
              </a:ext>
            </a:extLst>
          </p:cNvPr>
          <p:cNvSpPr/>
          <p:nvPr userDrawn="1"/>
        </p:nvSpPr>
        <p:spPr>
          <a:xfrm rot="1642289">
            <a:off x="2007653" y="4109671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579B222-FBB3-4F06-8623-A2BBE0E370C3}"/>
              </a:ext>
            </a:extLst>
          </p:cNvPr>
          <p:cNvSpPr/>
          <p:nvPr userDrawn="1"/>
        </p:nvSpPr>
        <p:spPr>
          <a:xfrm rot="12056913">
            <a:off x="4280712" y="5743587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6BA16636-80B6-49FE-88F0-BBB2F723E00B}"/>
              </a:ext>
            </a:extLst>
          </p:cNvPr>
          <p:cNvSpPr/>
          <p:nvPr userDrawn="1"/>
        </p:nvSpPr>
        <p:spPr>
          <a:xfrm rot="1642289">
            <a:off x="11121452" y="563704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2CA4B16-9B51-4E4B-B3CC-CB824F95F0C0}"/>
              </a:ext>
            </a:extLst>
          </p:cNvPr>
          <p:cNvSpPr/>
          <p:nvPr userDrawn="1"/>
        </p:nvSpPr>
        <p:spPr>
          <a:xfrm rot="12816686">
            <a:off x="1728883" y="2171913"/>
            <a:ext cx="354855" cy="544957"/>
          </a:xfrm>
          <a:custGeom>
            <a:avLst/>
            <a:gdLst>
              <a:gd name="connsiteX0" fmla="*/ 345263 w 354855"/>
              <a:gd name="connsiteY0" fmla="*/ 315279 h 544956"/>
              <a:gd name="connsiteX1" fmla="*/ 219796 w 354855"/>
              <a:gd name="connsiteY1" fmla="*/ 31395 h 544956"/>
              <a:gd name="connsiteX2" fmla="*/ 43636 w 354855"/>
              <a:gd name="connsiteY2" fmla="*/ 17454 h 544956"/>
              <a:gd name="connsiteX3" fmla="*/ 52508 w 354855"/>
              <a:gd name="connsiteY3" fmla="*/ 113772 h 544956"/>
              <a:gd name="connsiteX4" fmla="*/ 248945 w 354855"/>
              <a:gd name="connsiteY4" fmla="*/ 307675 h 544956"/>
              <a:gd name="connsiteX5" fmla="*/ 240074 w 354855"/>
              <a:gd name="connsiteY5" fmla="*/ 492707 h 544956"/>
              <a:gd name="connsiteX6" fmla="*/ 274292 w 354855"/>
              <a:gd name="connsiteY6" fmla="*/ 543401 h 544956"/>
              <a:gd name="connsiteX7" fmla="*/ 289500 w 354855"/>
              <a:gd name="connsiteY7" fmla="*/ 544668 h 544956"/>
              <a:gd name="connsiteX8" fmla="*/ 338927 w 354855"/>
              <a:gd name="connsiteY8" fmla="*/ 501579 h 544956"/>
              <a:gd name="connsiteX9" fmla="*/ 345263 w 354855"/>
              <a:gd name="connsiteY9" fmla="*/ 315279 h 54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55" h="544956">
                <a:moveTo>
                  <a:pt x="345263" y="315279"/>
                </a:moveTo>
                <a:cubicBezTo>
                  <a:pt x="350333" y="188545"/>
                  <a:pt x="347798" y="88425"/>
                  <a:pt x="219796" y="31395"/>
                </a:cubicBezTo>
                <a:cubicBezTo>
                  <a:pt x="183044" y="14920"/>
                  <a:pt x="72785" y="-289"/>
                  <a:pt x="43636" y="17454"/>
                </a:cubicBezTo>
                <a:cubicBezTo>
                  <a:pt x="5616" y="38999"/>
                  <a:pt x="-12127" y="85891"/>
                  <a:pt x="52508" y="113772"/>
                </a:cubicBezTo>
                <a:cubicBezTo>
                  <a:pt x="209658" y="107435"/>
                  <a:pt x="247678" y="134050"/>
                  <a:pt x="248945" y="307675"/>
                </a:cubicBezTo>
                <a:cubicBezTo>
                  <a:pt x="248945" y="392587"/>
                  <a:pt x="245143" y="445816"/>
                  <a:pt x="240074" y="492707"/>
                </a:cubicBezTo>
                <a:cubicBezTo>
                  <a:pt x="237539" y="518054"/>
                  <a:pt x="248945" y="540866"/>
                  <a:pt x="274292" y="543401"/>
                </a:cubicBezTo>
                <a:lnTo>
                  <a:pt x="289500" y="544668"/>
                </a:lnTo>
                <a:cubicBezTo>
                  <a:pt x="314847" y="547203"/>
                  <a:pt x="337659" y="528193"/>
                  <a:pt x="338927" y="501579"/>
                </a:cubicBezTo>
                <a:lnTo>
                  <a:pt x="345263" y="315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F5EF81B-2827-4FC9-8380-99D8243724BB}"/>
              </a:ext>
            </a:extLst>
          </p:cNvPr>
          <p:cNvSpPr/>
          <p:nvPr userDrawn="1"/>
        </p:nvSpPr>
        <p:spPr>
          <a:xfrm rot="10800000">
            <a:off x="23712" y="0"/>
            <a:ext cx="7980947" cy="6634778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37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637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13D27F-7316-4797-B82F-8DD4FB0B0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4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98FE523-7D8F-49D3-B3C8-D765F17E5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BBC140C-1AD4-4629-8A14-AC31F16CE717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79714" y="2449524"/>
            <a:ext cx="1497874" cy="195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714411" y="2449524"/>
            <a:ext cx="1497874" cy="195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090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62500" y="-1"/>
            <a:ext cx="74295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34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&amp;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837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30D5DCC-30E8-4340-8B7F-AD657534302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42684" y="0"/>
            <a:ext cx="8499171" cy="6278992"/>
          </a:xfrm>
          <a:custGeom>
            <a:avLst/>
            <a:gdLst>
              <a:gd name="connsiteX0" fmla="*/ 7205323 w 8499171"/>
              <a:gd name="connsiteY0" fmla="*/ 0 h 6278992"/>
              <a:gd name="connsiteX1" fmla="*/ 8122757 w 8499171"/>
              <a:gd name="connsiteY1" fmla="*/ 0 h 6278992"/>
              <a:gd name="connsiteX2" fmla="*/ 8289051 w 8499171"/>
              <a:gd name="connsiteY2" fmla="*/ 214263 h 6278992"/>
              <a:gd name="connsiteX3" fmla="*/ 8224961 w 8499171"/>
              <a:gd name="connsiteY3" fmla="*/ 722722 h 6278992"/>
              <a:gd name="connsiteX4" fmla="*/ 7716503 w 8499171"/>
              <a:gd name="connsiteY4" fmla="*/ 658632 h 6278992"/>
              <a:gd name="connsiteX5" fmla="*/ 6175504 w 8499171"/>
              <a:gd name="connsiteY5" fmla="*/ 0 h 6278992"/>
              <a:gd name="connsiteX6" fmla="*/ 7092939 w 8499171"/>
              <a:gd name="connsiteY6" fmla="*/ 0 h 6278992"/>
              <a:gd name="connsiteX7" fmla="*/ 8312069 w 8499171"/>
              <a:gd name="connsiteY7" fmla="*/ 1570793 h 6278992"/>
              <a:gd name="connsiteX8" fmla="*/ 8247979 w 8499171"/>
              <a:gd name="connsiteY8" fmla="*/ 2079253 h 6278992"/>
              <a:gd name="connsiteX9" fmla="*/ 7739520 w 8499171"/>
              <a:gd name="connsiteY9" fmla="*/ 2015163 h 6278992"/>
              <a:gd name="connsiteX10" fmla="*/ 5145685 w 8499171"/>
              <a:gd name="connsiteY10" fmla="*/ 0 h 6278992"/>
              <a:gd name="connsiteX11" fmla="*/ 6063120 w 8499171"/>
              <a:gd name="connsiteY11" fmla="*/ 0 h 6278992"/>
              <a:gd name="connsiteX12" fmla="*/ 7974345 w 8499171"/>
              <a:gd name="connsiteY12" fmla="*/ 2462526 h 6278992"/>
              <a:gd name="connsiteX13" fmla="*/ 7910255 w 8499171"/>
              <a:gd name="connsiteY13" fmla="*/ 2970985 h 6278992"/>
              <a:gd name="connsiteX14" fmla="*/ 7401796 w 8499171"/>
              <a:gd name="connsiteY14" fmla="*/ 2906895 h 6278992"/>
              <a:gd name="connsiteX15" fmla="*/ 4115864 w 8499171"/>
              <a:gd name="connsiteY15" fmla="*/ 0 h 6278992"/>
              <a:gd name="connsiteX16" fmla="*/ 5033299 w 8499171"/>
              <a:gd name="connsiteY16" fmla="*/ 0 h 6278992"/>
              <a:gd name="connsiteX17" fmla="*/ 8378363 w 8499171"/>
              <a:gd name="connsiteY17" fmla="*/ 4309960 h 6278992"/>
              <a:gd name="connsiteX18" fmla="*/ 8314273 w 8499171"/>
              <a:gd name="connsiteY18" fmla="*/ 4818420 h 6278992"/>
              <a:gd name="connsiteX19" fmla="*/ 7805814 w 8499171"/>
              <a:gd name="connsiteY19" fmla="*/ 4754329 h 6278992"/>
              <a:gd name="connsiteX20" fmla="*/ 3086046 w 8499171"/>
              <a:gd name="connsiteY20" fmla="*/ 0 h 6278992"/>
              <a:gd name="connsiteX21" fmla="*/ 4003481 w 8499171"/>
              <a:gd name="connsiteY21" fmla="*/ 0 h 6278992"/>
              <a:gd name="connsiteX22" fmla="*/ 8423050 w 8499171"/>
              <a:gd name="connsiteY22" fmla="*/ 5694411 h 6278992"/>
              <a:gd name="connsiteX23" fmla="*/ 8358960 w 8499171"/>
              <a:gd name="connsiteY23" fmla="*/ 6202870 h 6278992"/>
              <a:gd name="connsiteX24" fmla="*/ 7850501 w 8499171"/>
              <a:gd name="connsiteY24" fmla="*/ 6138780 h 6278992"/>
              <a:gd name="connsiteX25" fmla="*/ 2056226 w 8499171"/>
              <a:gd name="connsiteY25" fmla="*/ 0 h 6278992"/>
              <a:gd name="connsiteX26" fmla="*/ 2973662 w 8499171"/>
              <a:gd name="connsiteY26" fmla="*/ 0 h 6278992"/>
              <a:gd name="connsiteX27" fmla="*/ 6599031 w 8499171"/>
              <a:gd name="connsiteY27" fmla="*/ 4671122 h 6278992"/>
              <a:gd name="connsiteX28" fmla="*/ 6534941 w 8499171"/>
              <a:gd name="connsiteY28" fmla="*/ 5179581 h 6278992"/>
              <a:gd name="connsiteX29" fmla="*/ 6026482 w 8499171"/>
              <a:gd name="connsiteY29" fmla="*/ 5115492 h 6278992"/>
              <a:gd name="connsiteX30" fmla="*/ 1026407 w 8499171"/>
              <a:gd name="connsiteY30" fmla="*/ 0 h 6278992"/>
              <a:gd name="connsiteX31" fmla="*/ 1943842 w 8499171"/>
              <a:gd name="connsiteY31" fmla="*/ 0 h 6278992"/>
              <a:gd name="connsiteX32" fmla="*/ 6054015 w 8499171"/>
              <a:gd name="connsiteY32" fmla="*/ 5295770 h 6278992"/>
              <a:gd name="connsiteX33" fmla="*/ 5989925 w 8499171"/>
              <a:gd name="connsiteY33" fmla="*/ 5804229 h 6278992"/>
              <a:gd name="connsiteX34" fmla="*/ 5481466 w 8499171"/>
              <a:gd name="connsiteY34" fmla="*/ 5740139 h 6278992"/>
              <a:gd name="connsiteX35" fmla="*/ 0 w 8499171"/>
              <a:gd name="connsiteY35" fmla="*/ 0 h 6278992"/>
              <a:gd name="connsiteX36" fmla="*/ 914022 w 8499171"/>
              <a:gd name="connsiteY36" fmla="*/ 0 h 6278992"/>
              <a:gd name="connsiteX37" fmla="*/ 4100249 w 8499171"/>
              <a:gd name="connsiteY37" fmla="*/ 4105307 h 6278992"/>
              <a:gd name="connsiteX38" fmla="*/ 4036159 w 8499171"/>
              <a:gd name="connsiteY38" fmla="*/ 4613766 h 6278992"/>
              <a:gd name="connsiteX39" fmla="*/ 3527699 w 8499171"/>
              <a:gd name="connsiteY39" fmla="*/ 4549677 h 6278992"/>
              <a:gd name="connsiteX40" fmla="*/ 14270 w 8499171"/>
              <a:gd name="connsiteY40" fmla="*/ 22784 h 62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499171" h="6278992">
                <a:moveTo>
                  <a:pt x="7205323" y="0"/>
                </a:moveTo>
                <a:lnTo>
                  <a:pt x="8122757" y="0"/>
                </a:lnTo>
                <a:lnTo>
                  <a:pt x="8289051" y="214263"/>
                </a:lnTo>
                <a:cubicBezTo>
                  <a:pt x="8411762" y="372368"/>
                  <a:pt x="8383068" y="600013"/>
                  <a:pt x="8224961" y="722722"/>
                </a:cubicBezTo>
                <a:cubicBezTo>
                  <a:pt x="8066857" y="845432"/>
                  <a:pt x="7839212" y="816738"/>
                  <a:pt x="7716503" y="658632"/>
                </a:cubicBezTo>
                <a:close/>
                <a:moveTo>
                  <a:pt x="6175504" y="0"/>
                </a:moveTo>
                <a:lnTo>
                  <a:pt x="7092939" y="0"/>
                </a:lnTo>
                <a:lnTo>
                  <a:pt x="8312069" y="1570793"/>
                </a:lnTo>
                <a:cubicBezTo>
                  <a:pt x="8434779" y="1728899"/>
                  <a:pt x="8406085" y="1956544"/>
                  <a:pt x="8247979" y="2079253"/>
                </a:cubicBezTo>
                <a:cubicBezTo>
                  <a:pt x="8089874" y="2201963"/>
                  <a:pt x="7862229" y="2173268"/>
                  <a:pt x="7739520" y="2015163"/>
                </a:cubicBezTo>
                <a:close/>
                <a:moveTo>
                  <a:pt x="5145685" y="0"/>
                </a:moveTo>
                <a:lnTo>
                  <a:pt x="6063120" y="0"/>
                </a:lnTo>
                <a:lnTo>
                  <a:pt x="7974345" y="2462526"/>
                </a:lnTo>
                <a:cubicBezTo>
                  <a:pt x="8097055" y="2620631"/>
                  <a:pt x="8068361" y="2848276"/>
                  <a:pt x="7910255" y="2970985"/>
                </a:cubicBezTo>
                <a:cubicBezTo>
                  <a:pt x="7752150" y="3093694"/>
                  <a:pt x="7524505" y="3065000"/>
                  <a:pt x="7401796" y="2906895"/>
                </a:cubicBezTo>
                <a:close/>
                <a:moveTo>
                  <a:pt x="4115864" y="0"/>
                </a:moveTo>
                <a:lnTo>
                  <a:pt x="5033299" y="0"/>
                </a:lnTo>
                <a:lnTo>
                  <a:pt x="8378363" y="4309960"/>
                </a:lnTo>
                <a:cubicBezTo>
                  <a:pt x="8501072" y="4468065"/>
                  <a:pt x="8472377" y="4695710"/>
                  <a:pt x="8314273" y="4818420"/>
                </a:cubicBezTo>
                <a:cubicBezTo>
                  <a:pt x="8156168" y="4941128"/>
                  <a:pt x="7928523" y="4912434"/>
                  <a:pt x="7805814" y="4754329"/>
                </a:cubicBezTo>
                <a:close/>
                <a:moveTo>
                  <a:pt x="3086046" y="0"/>
                </a:moveTo>
                <a:lnTo>
                  <a:pt x="4003481" y="0"/>
                </a:lnTo>
                <a:lnTo>
                  <a:pt x="8423050" y="5694411"/>
                </a:lnTo>
                <a:cubicBezTo>
                  <a:pt x="8545758" y="5852515"/>
                  <a:pt x="8517064" y="6080160"/>
                  <a:pt x="8358960" y="6202870"/>
                </a:cubicBezTo>
                <a:cubicBezTo>
                  <a:pt x="8200855" y="6325579"/>
                  <a:pt x="7973210" y="6296885"/>
                  <a:pt x="7850501" y="6138780"/>
                </a:cubicBezTo>
                <a:close/>
                <a:moveTo>
                  <a:pt x="2056226" y="0"/>
                </a:moveTo>
                <a:lnTo>
                  <a:pt x="2973662" y="0"/>
                </a:lnTo>
                <a:lnTo>
                  <a:pt x="6599031" y="4671122"/>
                </a:lnTo>
                <a:cubicBezTo>
                  <a:pt x="6721740" y="4829227"/>
                  <a:pt x="6693046" y="5056872"/>
                  <a:pt x="6534941" y="5179581"/>
                </a:cubicBezTo>
                <a:cubicBezTo>
                  <a:pt x="6376836" y="5302290"/>
                  <a:pt x="6149191" y="5273596"/>
                  <a:pt x="6026482" y="5115492"/>
                </a:cubicBezTo>
                <a:close/>
                <a:moveTo>
                  <a:pt x="1026407" y="0"/>
                </a:moveTo>
                <a:lnTo>
                  <a:pt x="1943842" y="0"/>
                </a:lnTo>
                <a:lnTo>
                  <a:pt x="6054015" y="5295770"/>
                </a:lnTo>
                <a:cubicBezTo>
                  <a:pt x="6176725" y="5453875"/>
                  <a:pt x="6148031" y="5681520"/>
                  <a:pt x="5989925" y="5804229"/>
                </a:cubicBezTo>
                <a:cubicBezTo>
                  <a:pt x="5831821" y="5926939"/>
                  <a:pt x="5604176" y="5898245"/>
                  <a:pt x="5481466" y="5740139"/>
                </a:cubicBezTo>
                <a:close/>
                <a:moveTo>
                  <a:pt x="0" y="0"/>
                </a:moveTo>
                <a:lnTo>
                  <a:pt x="914022" y="0"/>
                </a:lnTo>
                <a:lnTo>
                  <a:pt x="4100249" y="4105307"/>
                </a:lnTo>
                <a:cubicBezTo>
                  <a:pt x="4222958" y="4263412"/>
                  <a:pt x="4194264" y="4491057"/>
                  <a:pt x="4036159" y="4613766"/>
                </a:cubicBezTo>
                <a:cubicBezTo>
                  <a:pt x="3878054" y="4736476"/>
                  <a:pt x="3650409" y="4707782"/>
                  <a:pt x="3527699" y="4549677"/>
                </a:cubicBezTo>
                <a:lnTo>
                  <a:pt x="14270" y="2278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&amp;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58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822950" y="831850"/>
            <a:ext cx="5308600" cy="5194300"/>
          </a:xfrm>
          <a:prstGeom prst="roundRect">
            <a:avLst>
              <a:gd name="adj" fmla="val 5377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17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98FE523-7D8F-49D3-B3C8-D765F17E5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5221F0-AD4C-417D-9787-3683D50755A1}"/>
              </a:ext>
            </a:extLst>
          </p:cNvPr>
          <p:cNvSpPr/>
          <p:nvPr userDrawn="1"/>
        </p:nvSpPr>
        <p:spPr>
          <a:xfrm rot="18902381">
            <a:off x="1888013" y="2649337"/>
            <a:ext cx="8436975" cy="8425297"/>
          </a:xfrm>
          <a:custGeom>
            <a:avLst/>
            <a:gdLst>
              <a:gd name="connsiteX0" fmla="*/ 8260241 w 8436975"/>
              <a:gd name="connsiteY0" fmla="*/ 176734 h 8425297"/>
              <a:gd name="connsiteX1" fmla="*/ 8436975 w 8436975"/>
              <a:gd name="connsiteY1" fmla="*/ 603408 h 8425297"/>
              <a:gd name="connsiteX2" fmla="*/ 8436975 w 8436975"/>
              <a:gd name="connsiteY2" fmla="*/ 8425297 h 8425297"/>
              <a:gd name="connsiteX3" fmla="*/ 0 w 8436975"/>
              <a:gd name="connsiteY3" fmla="*/ 0 h 8425297"/>
              <a:gd name="connsiteX4" fmla="*/ 7833567 w 8436975"/>
              <a:gd name="connsiteY4" fmla="*/ 0 h 8425297"/>
              <a:gd name="connsiteX5" fmla="*/ 8260241 w 8436975"/>
              <a:gd name="connsiteY5" fmla="*/ 176734 h 842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6975" h="8425297">
                <a:moveTo>
                  <a:pt x="8260241" y="176734"/>
                </a:moveTo>
                <a:cubicBezTo>
                  <a:pt x="8369436" y="285930"/>
                  <a:pt x="8436975" y="436782"/>
                  <a:pt x="8436975" y="603408"/>
                </a:cubicBezTo>
                <a:lnTo>
                  <a:pt x="8436975" y="8425297"/>
                </a:lnTo>
                <a:lnTo>
                  <a:pt x="0" y="0"/>
                </a:lnTo>
                <a:lnTo>
                  <a:pt x="7833567" y="0"/>
                </a:lnTo>
                <a:cubicBezTo>
                  <a:pt x="8000193" y="0"/>
                  <a:pt x="8151045" y="67539"/>
                  <a:pt x="8260241" y="17673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17D529-489F-45AB-B8B9-FB3566B1844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95274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576FE9E-2EC9-4EF2-B372-E8F3A4E4BA4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2402582" y="4538773"/>
            <a:ext cx="3172218" cy="2323213"/>
          </a:xfrm>
          <a:custGeom>
            <a:avLst/>
            <a:gdLst>
              <a:gd name="connsiteX0" fmla="*/ 1586109 w 3172218"/>
              <a:gd name="connsiteY0" fmla="*/ 0 h 2323213"/>
              <a:gd name="connsiteX1" fmla="*/ 1723696 w 3172218"/>
              <a:gd name="connsiteY1" fmla="*/ 56991 h 2323213"/>
              <a:gd name="connsiteX2" fmla="*/ 3115229 w 3172218"/>
              <a:gd name="connsiteY2" fmla="*/ 1448523 h 2323213"/>
              <a:gd name="connsiteX3" fmla="*/ 3115229 w 3172218"/>
              <a:gd name="connsiteY3" fmla="*/ 1723696 h 2323213"/>
              <a:gd name="connsiteX4" fmla="*/ 2515712 w 3172218"/>
              <a:gd name="connsiteY4" fmla="*/ 2323213 h 2323213"/>
              <a:gd name="connsiteX5" fmla="*/ 656508 w 3172218"/>
              <a:gd name="connsiteY5" fmla="*/ 2323213 h 2323213"/>
              <a:gd name="connsiteX6" fmla="*/ 56991 w 3172218"/>
              <a:gd name="connsiteY6" fmla="*/ 1723696 h 2323213"/>
              <a:gd name="connsiteX7" fmla="*/ 56991 w 3172218"/>
              <a:gd name="connsiteY7" fmla="*/ 1448523 h 2323213"/>
              <a:gd name="connsiteX8" fmla="*/ 1448523 w 3172218"/>
              <a:gd name="connsiteY8" fmla="*/ 56991 h 2323213"/>
              <a:gd name="connsiteX9" fmla="*/ 1586109 w 3172218"/>
              <a:gd name="connsiteY9" fmla="*/ 0 h 232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72218" h="2323213">
                <a:moveTo>
                  <a:pt x="1586109" y="0"/>
                </a:moveTo>
                <a:cubicBezTo>
                  <a:pt x="1635906" y="0"/>
                  <a:pt x="1685703" y="18997"/>
                  <a:pt x="1723696" y="56991"/>
                </a:cubicBezTo>
                <a:lnTo>
                  <a:pt x="3115229" y="1448523"/>
                </a:lnTo>
                <a:cubicBezTo>
                  <a:pt x="3191215" y="1524510"/>
                  <a:pt x="3191215" y="1647709"/>
                  <a:pt x="3115229" y="1723696"/>
                </a:cubicBezTo>
                <a:lnTo>
                  <a:pt x="2515712" y="2323213"/>
                </a:lnTo>
                <a:lnTo>
                  <a:pt x="656508" y="2323213"/>
                </a:lnTo>
                <a:lnTo>
                  <a:pt x="56991" y="1723696"/>
                </a:lnTo>
                <a:cubicBezTo>
                  <a:pt x="-18997" y="1647709"/>
                  <a:pt x="-18997" y="1524510"/>
                  <a:pt x="56991" y="1448523"/>
                </a:cubicBezTo>
                <a:lnTo>
                  <a:pt x="1448523" y="56991"/>
                </a:lnTo>
                <a:cubicBezTo>
                  <a:pt x="1486516" y="18997"/>
                  <a:pt x="1536313" y="0"/>
                  <a:pt x="15861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DFE64A-F76A-4D93-B984-E635B00FD67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09890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85DD80A-3650-432A-AA14-9A1BC17F7D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617198" y="4538773"/>
            <a:ext cx="3172218" cy="2323213"/>
          </a:xfrm>
          <a:custGeom>
            <a:avLst/>
            <a:gdLst>
              <a:gd name="connsiteX0" fmla="*/ 1586109 w 3172218"/>
              <a:gd name="connsiteY0" fmla="*/ 0 h 2323213"/>
              <a:gd name="connsiteX1" fmla="*/ 1723696 w 3172218"/>
              <a:gd name="connsiteY1" fmla="*/ 56991 h 2323213"/>
              <a:gd name="connsiteX2" fmla="*/ 3115228 w 3172218"/>
              <a:gd name="connsiteY2" fmla="*/ 1448523 h 2323213"/>
              <a:gd name="connsiteX3" fmla="*/ 3115228 w 3172218"/>
              <a:gd name="connsiteY3" fmla="*/ 1723696 h 2323213"/>
              <a:gd name="connsiteX4" fmla="*/ 2515711 w 3172218"/>
              <a:gd name="connsiteY4" fmla="*/ 2323213 h 2323213"/>
              <a:gd name="connsiteX5" fmla="*/ 656508 w 3172218"/>
              <a:gd name="connsiteY5" fmla="*/ 2323213 h 2323213"/>
              <a:gd name="connsiteX6" fmla="*/ 56991 w 3172218"/>
              <a:gd name="connsiteY6" fmla="*/ 1723696 h 2323213"/>
              <a:gd name="connsiteX7" fmla="*/ 56991 w 3172218"/>
              <a:gd name="connsiteY7" fmla="*/ 1448523 h 2323213"/>
              <a:gd name="connsiteX8" fmla="*/ 1448523 w 3172218"/>
              <a:gd name="connsiteY8" fmla="*/ 56991 h 2323213"/>
              <a:gd name="connsiteX9" fmla="*/ 1586109 w 3172218"/>
              <a:gd name="connsiteY9" fmla="*/ 0 h 232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72218" h="2323213">
                <a:moveTo>
                  <a:pt x="1586109" y="0"/>
                </a:moveTo>
                <a:cubicBezTo>
                  <a:pt x="1635905" y="0"/>
                  <a:pt x="1685703" y="18997"/>
                  <a:pt x="1723696" y="56991"/>
                </a:cubicBezTo>
                <a:lnTo>
                  <a:pt x="3115228" y="1448523"/>
                </a:lnTo>
                <a:cubicBezTo>
                  <a:pt x="3191215" y="1524510"/>
                  <a:pt x="3191215" y="1647709"/>
                  <a:pt x="3115228" y="1723696"/>
                </a:cubicBezTo>
                <a:lnTo>
                  <a:pt x="2515711" y="2323213"/>
                </a:lnTo>
                <a:lnTo>
                  <a:pt x="656508" y="2323213"/>
                </a:lnTo>
                <a:lnTo>
                  <a:pt x="56991" y="1723696"/>
                </a:lnTo>
                <a:cubicBezTo>
                  <a:pt x="-18997" y="1647709"/>
                  <a:pt x="-18997" y="1524510"/>
                  <a:pt x="56991" y="1448523"/>
                </a:cubicBezTo>
                <a:lnTo>
                  <a:pt x="1448523" y="56991"/>
                </a:lnTo>
                <a:cubicBezTo>
                  <a:pt x="1486516" y="18997"/>
                  <a:pt x="1536313" y="0"/>
                  <a:pt x="15861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C277F60-8C19-489C-BBEE-1B0023A4EED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24508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46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275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5A586F4-88B7-45EE-9708-47716F743070}"/>
              </a:ext>
            </a:extLst>
          </p:cNvPr>
          <p:cNvSpPr/>
          <p:nvPr userDrawn="1"/>
        </p:nvSpPr>
        <p:spPr>
          <a:xfrm flipV="1">
            <a:off x="152400" y="-1"/>
            <a:ext cx="6238876" cy="6848475"/>
          </a:xfrm>
          <a:custGeom>
            <a:avLst/>
            <a:gdLst>
              <a:gd name="connsiteX0" fmla="*/ 0 w 6238876"/>
              <a:gd name="connsiteY0" fmla="*/ 0 h 6858000"/>
              <a:gd name="connsiteX1" fmla="*/ 4819651 w 6238876"/>
              <a:gd name="connsiteY1" fmla="*/ 0 h 6858000"/>
              <a:gd name="connsiteX2" fmla="*/ 6238876 w 6238876"/>
              <a:gd name="connsiteY2" fmla="*/ 5229225 h 6858000"/>
              <a:gd name="connsiteX3" fmla="*/ 4819651 w 6238876"/>
              <a:gd name="connsiteY3" fmla="*/ 6858000 h 6858000"/>
              <a:gd name="connsiteX4" fmla="*/ 0 w 6238876"/>
              <a:gd name="connsiteY4" fmla="*/ 6858000 h 6858000"/>
              <a:gd name="connsiteX0" fmla="*/ 0 w 6238876"/>
              <a:gd name="connsiteY0" fmla="*/ 0 h 6858000"/>
              <a:gd name="connsiteX1" fmla="*/ 4819651 w 6238876"/>
              <a:gd name="connsiteY1" fmla="*/ 0 h 6858000"/>
              <a:gd name="connsiteX2" fmla="*/ 6238876 w 6238876"/>
              <a:gd name="connsiteY2" fmla="*/ 5229225 h 6858000"/>
              <a:gd name="connsiteX3" fmla="*/ 4819651 w 6238876"/>
              <a:gd name="connsiteY3" fmla="*/ 6858000 h 6858000"/>
              <a:gd name="connsiteX4" fmla="*/ 0 w 6238876"/>
              <a:gd name="connsiteY4" fmla="*/ 6858000 h 6858000"/>
              <a:gd name="connsiteX5" fmla="*/ 0 w 6238876"/>
              <a:gd name="connsiteY5" fmla="*/ 0 h 6858000"/>
              <a:gd name="connsiteX0" fmla="*/ 0 w 6238876"/>
              <a:gd name="connsiteY0" fmla="*/ 0 h 6858000"/>
              <a:gd name="connsiteX1" fmla="*/ 4819651 w 6238876"/>
              <a:gd name="connsiteY1" fmla="*/ 0 h 6858000"/>
              <a:gd name="connsiteX2" fmla="*/ 6238876 w 6238876"/>
              <a:gd name="connsiteY2" fmla="*/ 5229225 h 6858000"/>
              <a:gd name="connsiteX3" fmla="*/ 4819651 w 6238876"/>
              <a:gd name="connsiteY3" fmla="*/ 6858000 h 6858000"/>
              <a:gd name="connsiteX4" fmla="*/ 0 w 6238876"/>
              <a:gd name="connsiteY4" fmla="*/ 6858000 h 6858000"/>
              <a:gd name="connsiteX5" fmla="*/ 0 w 6238876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8876" h="6858000">
                <a:moveTo>
                  <a:pt x="0" y="0"/>
                </a:moveTo>
                <a:lnTo>
                  <a:pt x="4819651" y="0"/>
                </a:lnTo>
                <a:cubicBezTo>
                  <a:pt x="4819651" y="1689100"/>
                  <a:pt x="5153027" y="4273550"/>
                  <a:pt x="6238876" y="5229225"/>
                </a:cubicBezTo>
                <a:cubicBezTo>
                  <a:pt x="5286376" y="5778500"/>
                  <a:pt x="4883152" y="6283325"/>
                  <a:pt x="481965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4B3B3A-542A-46E1-A720-8928C9B91FC2}"/>
              </a:ext>
            </a:extLst>
          </p:cNvPr>
          <p:cNvCxnSpPr>
            <a:cxnSpLocks/>
          </p:cNvCxnSpPr>
          <p:nvPr userDrawn="1"/>
        </p:nvCxnSpPr>
        <p:spPr>
          <a:xfrm>
            <a:off x="6238876" y="1638302"/>
            <a:ext cx="59531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F31766EE-B13B-4F0C-AAE1-FB140846B8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238876" cy="6858000"/>
          </a:xfrm>
          <a:custGeom>
            <a:avLst/>
            <a:gdLst>
              <a:gd name="connsiteX0" fmla="*/ 0 w 6238876"/>
              <a:gd name="connsiteY0" fmla="*/ 0 h 6858000"/>
              <a:gd name="connsiteX1" fmla="*/ 4819651 w 6238876"/>
              <a:gd name="connsiteY1" fmla="*/ 0 h 6858000"/>
              <a:gd name="connsiteX2" fmla="*/ 6238876 w 6238876"/>
              <a:gd name="connsiteY2" fmla="*/ 1628775 h 6858000"/>
              <a:gd name="connsiteX3" fmla="*/ 4819651 w 6238876"/>
              <a:gd name="connsiteY3" fmla="*/ 6858000 h 6858000"/>
              <a:gd name="connsiteX4" fmla="*/ 0 w 62388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8876" h="6858000">
                <a:moveTo>
                  <a:pt x="0" y="0"/>
                </a:moveTo>
                <a:lnTo>
                  <a:pt x="4819651" y="0"/>
                </a:lnTo>
                <a:cubicBezTo>
                  <a:pt x="4845052" y="371475"/>
                  <a:pt x="5222876" y="1143000"/>
                  <a:pt x="6238876" y="1628775"/>
                </a:cubicBezTo>
                <a:cubicBezTo>
                  <a:pt x="5153027" y="2584450"/>
                  <a:pt x="4819651" y="5168900"/>
                  <a:pt x="481965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9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852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4898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8">
            <a:extLst>
              <a:ext uri="{FF2B5EF4-FFF2-40B4-BE49-F238E27FC236}">
                <a16:creationId xmlns:a16="http://schemas.microsoft.com/office/drawing/2014/main" id="{58E349F4-7582-48A8-86E1-CA75B470B384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0699779 w 12191999"/>
              <a:gd name="connsiteY0" fmla="*/ 6099402 h 6858000"/>
              <a:gd name="connsiteX1" fmla="*/ 10700365 w 12191999"/>
              <a:gd name="connsiteY1" fmla="*/ 6104567 h 6858000"/>
              <a:gd name="connsiteX2" fmla="*/ 10702406 w 12191999"/>
              <a:gd name="connsiteY2" fmla="*/ 6099903 h 6858000"/>
              <a:gd name="connsiteX3" fmla="*/ 9177921 w 12191999"/>
              <a:gd name="connsiteY3" fmla="*/ 6098901 h 6858000"/>
              <a:gd name="connsiteX4" fmla="*/ 9178505 w 12191999"/>
              <a:gd name="connsiteY4" fmla="*/ 6100344 h 6858000"/>
              <a:gd name="connsiteX5" fmla="*/ 9178605 w 12191999"/>
              <a:gd name="connsiteY5" fmla="*/ 6102927 h 6858000"/>
              <a:gd name="connsiteX6" fmla="*/ 9183635 w 12191999"/>
              <a:gd name="connsiteY6" fmla="*/ 6102927 h 6858000"/>
              <a:gd name="connsiteX7" fmla="*/ 9185303 w 12191999"/>
              <a:gd name="connsiteY7" fmla="*/ 6100308 h 6858000"/>
              <a:gd name="connsiteX8" fmla="*/ 5342410 w 12191999"/>
              <a:gd name="connsiteY8" fmla="*/ 5330181 h 6858000"/>
              <a:gd name="connsiteX9" fmla="*/ 5338269 w 12191999"/>
              <a:gd name="connsiteY9" fmla="*/ 5332661 h 6858000"/>
              <a:gd name="connsiteX10" fmla="*/ 5322064 w 12191999"/>
              <a:gd name="connsiteY10" fmla="*/ 5334006 h 6858000"/>
              <a:gd name="connsiteX11" fmla="*/ 5335111 w 12191999"/>
              <a:gd name="connsiteY11" fmla="*/ 5336578 h 6858000"/>
              <a:gd name="connsiteX12" fmla="*/ 5337848 w 12191999"/>
              <a:gd name="connsiteY12" fmla="*/ 5340523 h 6858000"/>
              <a:gd name="connsiteX13" fmla="*/ 5338130 w 12191999"/>
              <a:gd name="connsiteY13" fmla="*/ 5335883 h 6858000"/>
              <a:gd name="connsiteX14" fmla="*/ 11820900 w 12191999"/>
              <a:gd name="connsiteY14" fmla="*/ 4311166 h 6858000"/>
              <a:gd name="connsiteX15" fmla="*/ 11955244 w 12191999"/>
              <a:gd name="connsiteY15" fmla="*/ 4373182 h 6858000"/>
              <a:gd name="connsiteX16" fmla="*/ 11941805 w 12191999"/>
              <a:gd name="connsiteY16" fmla="*/ 4490463 h 6858000"/>
              <a:gd name="connsiteX17" fmla="*/ 11911265 w 12191999"/>
              <a:gd name="connsiteY17" fmla="*/ 4531997 h 6858000"/>
              <a:gd name="connsiteX18" fmla="*/ 11974790 w 12191999"/>
              <a:gd name="connsiteY18" fmla="*/ 4572310 h 6858000"/>
              <a:gd name="connsiteX19" fmla="*/ 12175141 w 12191999"/>
              <a:gd name="connsiteY19" fmla="*/ 4571090 h 6858000"/>
              <a:gd name="connsiteX20" fmla="*/ 12191999 w 12191999"/>
              <a:gd name="connsiteY20" fmla="*/ 4574294 h 6858000"/>
              <a:gd name="connsiteX21" fmla="*/ 12191999 w 12191999"/>
              <a:gd name="connsiteY21" fmla="*/ 5337457 h 6858000"/>
              <a:gd name="connsiteX22" fmla="*/ 12177584 w 12191999"/>
              <a:gd name="connsiteY22" fmla="*/ 5340730 h 6858000"/>
              <a:gd name="connsiteX23" fmla="*/ 11982120 w 12191999"/>
              <a:gd name="connsiteY23" fmla="*/ 5339507 h 6858000"/>
              <a:gd name="connsiteX24" fmla="*/ 11928367 w 12191999"/>
              <a:gd name="connsiteY24" fmla="*/ 5354166 h 6858000"/>
              <a:gd name="connsiteX25" fmla="*/ 11927145 w 12191999"/>
              <a:gd name="connsiteY25" fmla="*/ 5409142 h 6858000"/>
              <a:gd name="connsiteX26" fmla="*/ 11971125 w 12191999"/>
              <a:gd name="connsiteY26" fmla="*/ 5504430 h 6858000"/>
              <a:gd name="connsiteX27" fmla="*/ 11873393 w 12191999"/>
              <a:gd name="connsiteY27" fmla="*/ 5592389 h 6858000"/>
              <a:gd name="connsiteX28" fmla="*/ 11703584 w 12191999"/>
              <a:gd name="connsiteY28" fmla="*/ 5530084 h 6858000"/>
              <a:gd name="connsiteX29" fmla="*/ 11723129 w 12191999"/>
              <a:gd name="connsiteY29" fmla="*/ 5417694 h 6858000"/>
              <a:gd name="connsiteX30" fmla="*/ 11751228 w 12191999"/>
              <a:gd name="connsiteY30" fmla="*/ 5374936 h 6858000"/>
              <a:gd name="connsiteX31" fmla="*/ 11690146 w 12191999"/>
              <a:gd name="connsiteY31" fmla="*/ 5338287 h 6858000"/>
              <a:gd name="connsiteX32" fmla="*/ 11489795 w 12191999"/>
              <a:gd name="connsiteY32" fmla="*/ 5339507 h 6858000"/>
              <a:gd name="connsiteX33" fmla="*/ 11447036 w 12191999"/>
              <a:gd name="connsiteY33" fmla="*/ 5295528 h 6858000"/>
              <a:gd name="connsiteX34" fmla="*/ 11449481 w 12191999"/>
              <a:gd name="connsiteY34" fmla="*/ 5202683 h 6858000"/>
              <a:gd name="connsiteX35" fmla="*/ 11449481 w 12191999"/>
              <a:gd name="connsiteY35" fmla="*/ 5092735 h 6858000"/>
              <a:gd name="connsiteX36" fmla="*/ 11492238 w 12191999"/>
              <a:gd name="connsiteY36" fmla="*/ 5018215 h 6858000"/>
              <a:gd name="connsiteX37" fmla="*/ 11545990 w 12191999"/>
              <a:gd name="connsiteY37" fmla="*/ 5025544 h 6858000"/>
              <a:gd name="connsiteX38" fmla="*/ 11668156 w 12191999"/>
              <a:gd name="connsiteY38" fmla="*/ 5051198 h 6858000"/>
              <a:gd name="connsiteX39" fmla="*/ 11682816 w 12191999"/>
              <a:gd name="connsiteY39" fmla="*/ 4877723 h 6858000"/>
              <a:gd name="connsiteX40" fmla="*/ 11555765 w 12191999"/>
              <a:gd name="connsiteY40" fmla="*/ 4874058 h 6858000"/>
              <a:gd name="connsiteX41" fmla="*/ 11508120 w 12191999"/>
              <a:gd name="connsiteY41" fmla="*/ 4902158 h 6858000"/>
              <a:gd name="connsiteX42" fmla="*/ 11450701 w 12191999"/>
              <a:gd name="connsiteY42" fmla="*/ 4839852 h 6858000"/>
              <a:gd name="connsiteX43" fmla="*/ 11448258 w 12191999"/>
              <a:gd name="connsiteY43" fmla="*/ 4591857 h 6858000"/>
              <a:gd name="connsiteX44" fmla="*/ 11477578 w 12191999"/>
              <a:gd name="connsiteY44" fmla="*/ 4573534 h 6858000"/>
              <a:gd name="connsiteX45" fmla="*/ 11677929 w 12191999"/>
              <a:gd name="connsiteY45" fmla="*/ 4573534 h 6858000"/>
              <a:gd name="connsiteX46" fmla="*/ 11728016 w 12191999"/>
              <a:gd name="connsiteY46" fmla="*/ 4562539 h 6858000"/>
              <a:gd name="connsiteX47" fmla="*/ 11735346 w 12191999"/>
              <a:gd name="connsiteY47" fmla="*/ 4500233 h 6858000"/>
              <a:gd name="connsiteX48" fmla="*/ 11768331 w 12191999"/>
              <a:gd name="connsiteY48" fmla="*/ 4323095 h 6858000"/>
              <a:gd name="connsiteX49" fmla="*/ 11820900 w 12191999"/>
              <a:gd name="connsiteY49" fmla="*/ 4311166 h 6858000"/>
              <a:gd name="connsiteX50" fmla="*/ 5742911 w 12191999"/>
              <a:gd name="connsiteY50" fmla="*/ 3557222 h 6858000"/>
              <a:gd name="connsiteX51" fmla="*/ 5851336 w 12191999"/>
              <a:gd name="connsiteY51" fmla="*/ 3613963 h 6858000"/>
              <a:gd name="connsiteX52" fmla="*/ 5840341 w 12191999"/>
              <a:gd name="connsiteY52" fmla="*/ 3736128 h 6858000"/>
              <a:gd name="connsiteX53" fmla="*/ 5811021 w 12191999"/>
              <a:gd name="connsiteY53" fmla="*/ 3780107 h 6858000"/>
              <a:gd name="connsiteX54" fmla="*/ 5873327 w 12191999"/>
              <a:gd name="connsiteY54" fmla="*/ 3815534 h 6858000"/>
              <a:gd name="connsiteX55" fmla="*/ 6082230 w 12191999"/>
              <a:gd name="connsiteY55" fmla="*/ 3814314 h 6858000"/>
              <a:gd name="connsiteX56" fmla="*/ 6115900 w 12191999"/>
              <a:gd name="connsiteY56" fmla="*/ 3831149 h 6858000"/>
              <a:gd name="connsiteX57" fmla="*/ 6116334 w 12191999"/>
              <a:gd name="connsiteY57" fmla="*/ 3835442 h 6858000"/>
              <a:gd name="connsiteX58" fmla="*/ 6135367 w 12191999"/>
              <a:gd name="connsiteY58" fmla="*/ 3820781 h 6858000"/>
              <a:gd name="connsiteX59" fmla="*/ 6165468 w 12191999"/>
              <a:gd name="connsiteY59" fmla="*/ 3821240 h 6858000"/>
              <a:gd name="connsiteX60" fmla="*/ 6250984 w 12191999"/>
              <a:gd name="connsiteY60" fmla="*/ 3822462 h 6858000"/>
              <a:gd name="connsiteX61" fmla="*/ 6356045 w 12191999"/>
              <a:gd name="connsiteY61" fmla="*/ 3822462 h 6858000"/>
              <a:gd name="connsiteX62" fmla="*/ 6434230 w 12191999"/>
              <a:gd name="connsiteY62" fmla="*/ 3873772 h 6858000"/>
              <a:gd name="connsiteX63" fmla="*/ 6401245 w 12191999"/>
              <a:gd name="connsiteY63" fmla="*/ 3938519 h 6858000"/>
              <a:gd name="connsiteX64" fmla="*/ 6395138 w 12191999"/>
              <a:gd name="connsiteY64" fmla="*/ 4039916 h 6858000"/>
              <a:gd name="connsiteX65" fmla="*/ 6574721 w 12191999"/>
              <a:gd name="connsiteY65" fmla="*/ 4054576 h 6858000"/>
              <a:gd name="connsiteX66" fmla="*/ 6575941 w 12191999"/>
              <a:gd name="connsiteY66" fmla="*/ 3931189 h 6858000"/>
              <a:gd name="connsiteX67" fmla="*/ 6547844 w 12191999"/>
              <a:gd name="connsiteY67" fmla="*/ 3883545 h 6858000"/>
              <a:gd name="connsiteX68" fmla="*/ 6610148 w 12191999"/>
              <a:gd name="connsiteY68" fmla="*/ 3826127 h 6858000"/>
              <a:gd name="connsiteX69" fmla="*/ 6856921 w 12191999"/>
              <a:gd name="connsiteY69" fmla="*/ 3823685 h 6858000"/>
              <a:gd name="connsiteX70" fmla="*/ 6875246 w 12191999"/>
              <a:gd name="connsiteY70" fmla="*/ 3853004 h 6858000"/>
              <a:gd name="connsiteX71" fmla="*/ 6875246 w 12191999"/>
              <a:gd name="connsiteY71" fmla="*/ 4053355 h 6858000"/>
              <a:gd name="connsiteX72" fmla="*/ 6892348 w 12191999"/>
              <a:gd name="connsiteY72" fmla="*/ 4110773 h 6858000"/>
              <a:gd name="connsiteX73" fmla="*/ 6948545 w 12191999"/>
              <a:gd name="connsiteY73" fmla="*/ 4110773 h 6858000"/>
              <a:gd name="connsiteX74" fmla="*/ 7117131 w 12191999"/>
              <a:gd name="connsiteY74" fmla="*/ 4126653 h 6858000"/>
              <a:gd name="connsiteX75" fmla="*/ 7080482 w 12191999"/>
              <a:gd name="connsiteY75" fmla="*/ 4328224 h 6858000"/>
              <a:gd name="connsiteX76" fmla="*/ 6959540 w 12191999"/>
              <a:gd name="connsiteY76" fmla="*/ 4317229 h 6858000"/>
              <a:gd name="connsiteX77" fmla="*/ 6914338 w 12191999"/>
              <a:gd name="connsiteY77" fmla="*/ 4287910 h 6858000"/>
              <a:gd name="connsiteX78" fmla="*/ 6877689 w 12191999"/>
              <a:gd name="connsiteY78" fmla="*/ 4350213 h 6858000"/>
              <a:gd name="connsiteX79" fmla="*/ 6878911 w 12191999"/>
              <a:gd name="connsiteY79" fmla="*/ 4550565 h 6858000"/>
              <a:gd name="connsiteX80" fmla="*/ 6838596 w 12191999"/>
              <a:gd name="connsiteY80" fmla="*/ 4592100 h 6858000"/>
              <a:gd name="connsiteX81" fmla="*/ 6648020 w 12191999"/>
              <a:gd name="connsiteY81" fmla="*/ 4590880 h 6858000"/>
              <a:gd name="connsiteX82" fmla="*/ 6594266 w 12191999"/>
              <a:gd name="connsiteY82" fmla="*/ 4604318 h 6858000"/>
              <a:gd name="connsiteX83" fmla="*/ 6591823 w 12191999"/>
              <a:gd name="connsiteY83" fmla="*/ 4662956 h 6858000"/>
              <a:gd name="connsiteX84" fmla="*/ 6589381 w 12191999"/>
              <a:gd name="connsiteY84" fmla="*/ 4819328 h 6858000"/>
              <a:gd name="connsiteX85" fmla="*/ 6375592 w 12191999"/>
              <a:gd name="connsiteY85" fmla="*/ 4796116 h 6858000"/>
              <a:gd name="connsiteX86" fmla="*/ 6385365 w 12191999"/>
              <a:gd name="connsiteY86" fmla="*/ 4670287 h 6858000"/>
              <a:gd name="connsiteX87" fmla="*/ 6415905 w 12191999"/>
              <a:gd name="connsiteY87" fmla="*/ 4628749 h 6858000"/>
              <a:gd name="connsiteX88" fmla="*/ 6351158 w 12191999"/>
              <a:gd name="connsiteY88" fmla="*/ 4589658 h 6858000"/>
              <a:gd name="connsiteX89" fmla="*/ 6150809 w 12191999"/>
              <a:gd name="connsiteY89" fmla="*/ 4590880 h 6858000"/>
              <a:gd name="connsiteX90" fmla="*/ 6117367 w 12191999"/>
              <a:gd name="connsiteY90" fmla="*/ 4582327 h 6858000"/>
              <a:gd name="connsiteX91" fmla="*/ 6114197 w 12191999"/>
              <a:gd name="connsiteY91" fmla="*/ 4575109 h 6858000"/>
              <a:gd name="connsiteX92" fmla="*/ 6109104 w 12191999"/>
              <a:gd name="connsiteY92" fmla="*/ 4582272 h 6858000"/>
              <a:gd name="connsiteX93" fmla="*/ 6087114 w 12191999"/>
              <a:gd name="connsiteY93" fmla="*/ 4586396 h 6858000"/>
              <a:gd name="connsiteX94" fmla="*/ 5863552 w 12191999"/>
              <a:gd name="connsiteY94" fmla="*/ 4586396 h 6858000"/>
              <a:gd name="connsiteX95" fmla="*/ 5802472 w 12191999"/>
              <a:gd name="connsiteY95" fmla="*/ 4555854 h 6858000"/>
              <a:gd name="connsiteX96" fmla="*/ 5807356 w 12191999"/>
              <a:gd name="connsiteY96" fmla="*/ 4480114 h 6858000"/>
              <a:gd name="connsiteX97" fmla="*/ 5847670 w 12191999"/>
              <a:gd name="connsiteY97" fmla="*/ 4403148 h 6858000"/>
              <a:gd name="connsiteX98" fmla="*/ 5752384 w 12191999"/>
              <a:gd name="connsiteY98" fmla="*/ 4329849 h 6858000"/>
              <a:gd name="connsiteX99" fmla="*/ 5628995 w 12191999"/>
              <a:gd name="connsiteY99" fmla="*/ 4372606 h 6858000"/>
              <a:gd name="connsiteX100" fmla="*/ 5638769 w 12191999"/>
              <a:gd name="connsiteY100" fmla="*/ 4470339 h 6858000"/>
              <a:gd name="connsiteX101" fmla="*/ 5674197 w 12191999"/>
              <a:gd name="connsiteY101" fmla="*/ 4527758 h 6858000"/>
              <a:gd name="connsiteX102" fmla="*/ 5591125 w 12191999"/>
              <a:gd name="connsiteY102" fmla="*/ 4586396 h 6858000"/>
              <a:gd name="connsiteX103" fmla="*/ 5377337 w 12191999"/>
              <a:gd name="connsiteY103" fmla="*/ 4586396 h 6858000"/>
              <a:gd name="connsiteX104" fmla="*/ 5346796 w 12191999"/>
              <a:gd name="connsiteY104" fmla="*/ 4553411 h 6858000"/>
              <a:gd name="connsiteX105" fmla="*/ 5348016 w 12191999"/>
              <a:gd name="connsiteY105" fmla="*/ 4353059 h 6858000"/>
              <a:gd name="connsiteX106" fmla="*/ 5327249 w 12191999"/>
              <a:gd name="connsiteY106" fmla="*/ 4291978 h 6858000"/>
              <a:gd name="connsiteX107" fmla="*/ 5278383 w 12191999"/>
              <a:gd name="connsiteY107" fmla="*/ 4293199 h 6858000"/>
              <a:gd name="connsiteX108" fmla="*/ 5174543 w 12191999"/>
              <a:gd name="connsiteY108" fmla="*/ 4337181 h 6858000"/>
              <a:gd name="connsiteX109" fmla="*/ 5089026 w 12191999"/>
              <a:gd name="connsiteY109" fmla="*/ 4221122 h 6858000"/>
              <a:gd name="connsiteX110" fmla="*/ 5144002 w 12191999"/>
              <a:gd name="connsiteY110" fmla="*/ 4078190 h 6858000"/>
              <a:gd name="connsiteX111" fmla="*/ 5264946 w 12191999"/>
              <a:gd name="connsiteY111" fmla="*/ 4087965 h 6858000"/>
              <a:gd name="connsiteX112" fmla="*/ 5311367 w 12191999"/>
              <a:gd name="connsiteY112" fmla="*/ 4117283 h 6858000"/>
              <a:gd name="connsiteX113" fmla="*/ 5346796 w 12191999"/>
              <a:gd name="connsiteY113" fmla="*/ 4054980 h 6858000"/>
              <a:gd name="connsiteX114" fmla="*/ 5345574 w 12191999"/>
              <a:gd name="connsiteY114" fmla="*/ 3849742 h 6858000"/>
              <a:gd name="connsiteX115" fmla="*/ 5381003 w 12191999"/>
              <a:gd name="connsiteY115" fmla="*/ 3811870 h 6858000"/>
              <a:gd name="connsiteX116" fmla="*/ 5486063 w 12191999"/>
              <a:gd name="connsiteY116" fmla="*/ 3815534 h 6858000"/>
              <a:gd name="connsiteX117" fmla="*/ 5596012 w 12191999"/>
              <a:gd name="connsiteY117" fmla="*/ 3815534 h 6858000"/>
              <a:gd name="connsiteX118" fmla="*/ 5650984 w 12191999"/>
              <a:gd name="connsiteY118" fmla="*/ 3777664 h 6858000"/>
              <a:gd name="connsiteX119" fmla="*/ 5625329 w 12191999"/>
              <a:gd name="connsiteY119" fmla="*/ 3738570 h 6858000"/>
              <a:gd name="connsiteX120" fmla="*/ 5649765 w 12191999"/>
              <a:gd name="connsiteY120" fmla="*/ 3576091 h 6858000"/>
              <a:gd name="connsiteX121" fmla="*/ 5700845 w 12191999"/>
              <a:gd name="connsiteY121" fmla="*/ 3557958 h 6858000"/>
              <a:gd name="connsiteX122" fmla="*/ 5742911 w 12191999"/>
              <a:gd name="connsiteY122" fmla="*/ 3557222 h 6858000"/>
              <a:gd name="connsiteX123" fmla="*/ 5726517 w 12191999"/>
              <a:gd name="connsiteY123" fmla="*/ 2017504 h 6858000"/>
              <a:gd name="connsiteX124" fmla="*/ 5834786 w 12191999"/>
              <a:gd name="connsiteY124" fmla="*/ 2083015 h 6858000"/>
              <a:gd name="connsiteX125" fmla="*/ 5820126 w 12191999"/>
              <a:gd name="connsiteY125" fmla="*/ 2192965 h 6858000"/>
              <a:gd name="connsiteX126" fmla="*/ 5787140 w 12191999"/>
              <a:gd name="connsiteY126" fmla="*/ 2236943 h 6858000"/>
              <a:gd name="connsiteX127" fmla="*/ 5855555 w 12191999"/>
              <a:gd name="connsiteY127" fmla="*/ 2277258 h 6858000"/>
              <a:gd name="connsiteX128" fmla="*/ 6041243 w 12191999"/>
              <a:gd name="connsiteY128" fmla="*/ 2276037 h 6858000"/>
              <a:gd name="connsiteX129" fmla="*/ 6093775 w 12191999"/>
              <a:gd name="connsiteY129" fmla="*/ 2326124 h 6858000"/>
              <a:gd name="connsiteX130" fmla="*/ 6092553 w 12191999"/>
              <a:gd name="connsiteY130" fmla="*/ 2516703 h 6858000"/>
              <a:gd name="connsiteX131" fmla="*/ 6121873 w 12191999"/>
              <a:gd name="connsiteY131" fmla="*/ 2577785 h 6858000"/>
              <a:gd name="connsiteX132" fmla="*/ 6154856 w 12191999"/>
              <a:gd name="connsiteY132" fmla="*/ 2574120 h 6858000"/>
              <a:gd name="connsiteX133" fmla="*/ 6351542 w 12191999"/>
              <a:gd name="connsiteY133" fmla="*/ 2611990 h 6858000"/>
              <a:gd name="connsiteX134" fmla="*/ 6352764 w 12191999"/>
              <a:gd name="connsiteY134" fmla="*/ 2708501 h 6858000"/>
              <a:gd name="connsiteX135" fmla="*/ 6300232 w 12191999"/>
              <a:gd name="connsiteY135" fmla="*/ 2779356 h 6858000"/>
              <a:gd name="connsiteX136" fmla="*/ 6170739 w 12191999"/>
              <a:gd name="connsiteY136" fmla="*/ 2769584 h 6858000"/>
              <a:gd name="connsiteX137" fmla="*/ 6129202 w 12191999"/>
              <a:gd name="connsiteY137" fmla="*/ 2742708 h 6858000"/>
              <a:gd name="connsiteX138" fmla="*/ 6093775 w 12191999"/>
              <a:gd name="connsiteY138" fmla="*/ 2800124 h 6858000"/>
              <a:gd name="connsiteX139" fmla="*/ 6094997 w 12191999"/>
              <a:gd name="connsiteY139" fmla="*/ 3009027 h 6858000"/>
              <a:gd name="connsiteX140" fmla="*/ 6054683 w 12191999"/>
              <a:gd name="connsiteY140" fmla="*/ 3046899 h 6858000"/>
              <a:gd name="connsiteX141" fmla="*/ 5859220 w 12191999"/>
              <a:gd name="connsiteY141" fmla="*/ 3045676 h 6858000"/>
              <a:gd name="connsiteX142" fmla="*/ 5805467 w 12191999"/>
              <a:gd name="connsiteY142" fmla="*/ 3060336 h 6858000"/>
              <a:gd name="connsiteX143" fmla="*/ 5804246 w 12191999"/>
              <a:gd name="connsiteY143" fmla="*/ 3116533 h 6858000"/>
              <a:gd name="connsiteX144" fmla="*/ 5849445 w 12191999"/>
              <a:gd name="connsiteY144" fmla="*/ 3206935 h 6858000"/>
              <a:gd name="connsiteX145" fmla="*/ 5751713 w 12191999"/>
              <a:gd name="connsiteY145" fmla="*/ 3299780 h 6858000"/>
              <a:gd name="connsiteX146" fmla="*/ 5581905 w 12191999"/>
              <a:gd name="connsiteY146" fmla="*/ 3237475 h 6858000"/>
              <a:gd name="connsiteX147" fmla="*/ 5601451 w 12191999"/>
              <a:gd name="connsiteY147" fmla="*/ 3125084 h 6858000"/>
              <a:gd name="connsiteX148" fmla="*/ 5629551 w 12191999"/>
              <a:gd name="connsiteY148" fmla="*/ 3083549 h 6858000"/>
              <a:gd name="connsiteX149" fmla="*/ 5573353 w 12191999"/>
              <a:gd name="connsiteY149" fmla="*/ 3045676 h 6858000"/>
              <a:gd name="connsiteX150" fmla="*/ 5430421 w 12191999"/>
              <a:gd name="connsiteY150" fmla="*/ 3045676 h 6858000"/>
              <a:gd name="connsiteX151" fmla="*/ 5324139 w 12191999"/>
              <a:gd name="connsiteY151" fmla="*/ 2938172 h 6858000"/>
              <a:gd name="connsiteX152" fmla="*/ 5324139 w 12191999"/>
              <a:gd name="connsiteY152" fmla="*/ 2805010 h 6858000"/>
              <a:gd name="connsiteX153" fmla="*/ 5355900 w 12191999"/>
              <a:gd name="connsiteY153" fmla="*/ 2734156 h 6858000"/>
              <a:gd name="connsiteX154" fmla="*/ 5427977 w 12191999"/>
              <a:gd name="connsiteY154" fmla="*/ 2737821 h 6858000"/>
              <a:gd name="connsiteX155" fmla="*/ 5508607 w 12191999"/>
              <a:gd name="connsiteY155" fmla="*/ 2780578 h 6858000"/>
              <a:gd name="connsiteX156" fmla="*/ 5581905 w 12191999"/>
              <a:gd name="connsiteY156" fmla="*/ 2674294 h 6858000"/>
              <a:gd name="connsiteX157" fmla="*/ 5537926 w 12191999"/>
              <a:gd name="connsiteY157" fmla="*/ 2560681 h 6858000"/>
              <a:gd name="connsiteX158" fmla="*/ 5440195 w 12191999"/>
              <a:gd name="connsiteY158" fmla="*/ 2570454 h 6858000"/>
              <a:gd name="connsiteX159" fmla="*/ 5382779 w 12191999"/>
              <a:gd name="connsiteY159" fmla="*/ 2605882 h 6858000"/>
              <a:gd name="connsiteX160" fmla="*/ 5324139 w 12191999"/>
              <a:gd name="connsiteY160" fmla="*/ 2527695 h 6858000"/>
              <a:gd name="connsiteX161" fmla="*/ 5322917 w 12191999"/>
              <a:gd name="connsiteY161" fmla="*/ 2304134 h 6858000"/>
              <a:gd name="connsiteX162" fmla="*/ 5351016 w 12191999"/>
              <a:gd name="connsiteY162" fmla="*/ 2278479 h 6858000"/>
              <a:gd name="connsiteX163" fmla="*/ 5556254 w 12191999"/>
              <a:gd name="connsiteY163" fmla="*/ 2278479 h 6858000"/>
              <a:gd name="connsiteX164" fmla="*/ 5610003 w 12191999"/>
              <a:gd name="connsiteY164" fmla="*/ 2263820 h 6858000"/>
              <a:gd name="connsiteX165" fmla="*/ 5611225 w 12191999"/>
              <a:gd name="connsiteY165" fmla="*/ 2203958 h 6858000"/>
              <a:gd name="connsiteX166" fmla="*/ 5606337 w 12191999"/>
              <a:gd name="connsiteY166" fmla="*/ 2053696 h 6858000"/>
              <a:gd name="connsiteX167" fmla="*/ 5726517 w 12191999"/>
              <a:gd name="connsiteY167" fmla="*/ 2017504 h 6858000"/>
              <a:gd name="connsiteX168" fmla="*/ 0 w 12191999"/>
              <a:gd name="connsiteY168" fmla="*/ 0 h 6858000"/>
              <a:gd name="connsiteX169" fmla="*/ 5329115 w 12191999"/>
              <a:gd name="connsiteY169" fmla="*/ 0 h 6858000"/>
              <a:gd name="connsiteX170" fmla="*/ 5332434 w 12191999"/>
              <a:gd name="connsiteY170" fmla="*/ 5729 h 6858000"/>
              <a:gd name="connsiteX171" fmla="*/ 5334132 w 12191999"/>
              <a:gd name="connsiteY171" fmla="*/ 27166 h 6858000"/>
              <a:gd name="connsiteX172" fmla="*/ 5332910 w 12191999"/>
              <a:gd name="connsiteY172" fmla="*/ 227517 h 6858000"/>
              <a:gd name="connsiteX173" fmla="*/ 5346347 w 12191999"/>
              <a:gd name="connsiteY173" fmla="*/ 276382 h 6858000"/>
              <a:gd name="connsiteX174" fmla="*/ 5402544 w 12191999"/>
              <a:gd name="connsiteY174" fmla="*/ 277604 h 6858000"/>
              <a:gd name="connsiteX175" fmla="*/ 5582127 w 12191999"/>
              <a:gd name="connsiteY175" fmla="*/ 317919 h 6858000"/>
              <a:gd name="connsiteX176" fmla="*/ 5523486 w 12191999"/>
              <a:gd name="connsiteY176" fmla="*/ 501165 h 6858000"/>
              <a:gd name="connsiteX177" fmla="*/ 5411097 w 12191999"/>
              <a:gd name="connsiteY177" fmla="*/ 481620 h 6858000"/>
              <a:gd name="connsiteX178" fmla="*/ 5369558 w 12191999"/>
              <a:gd name="connsiteY178" fmla="*/ 453522 h 6858000"/>
              <a:gd name="connsiteX179" fmla="*/ 5332910 w 12191999"/>
              <a:gd name="connsiteY179" fmla="*/ 514605 h 6858000"/>
              <a:gd name="connsiteX180" fmla="*/ 5334132 w 12191999"/>
              <a:gd name="connsiteY180" fmla="*/ 719841 h 6858000"/>
              <a:gd name="connsiteX181" fmla="*/ 5295041 w 12191999"/>
              <a:gd name="connsiteY181" fmla="*/ 760156 h 6858000"/>
              <a:gd name="connsiteX182" fmla="*/ 5094692 w 12191999"/>
              <a:gd name="connsiteY182" fmla="*/ 758935 h 6858000"/>
              <a:gd name="connsiteX183" fmla="*/ 5045820 w 12191999"/>
              <a:gd name="connsiteY183" fmla="*/ 772373 h 6858000"/>
              <a:gd name="connsiteX184" fmla="*/ 5043379 w 12191999"/>
              <a:gd name="connsiteY184" fmla="*/ 831012 h 6858000"/>
              <a:gd name="connsiteX185" fmla="*/ 5031161 w 12191999"/>
              <a:gd name="connsiteY185" fmla="*/ 997156 h 6858000"/>
              <a:gd name="connsiteX186" fmla="*/ 4818594 w 12191999"/>
              <a:gd name="connsiteY186" fmla="*/ 949511 h 6858000"/>
              <a:gd name="connsiteX187" fmla="*/ 4840582 w 12191999"/>
              <a:gd name="connsiteY187" fmla="*/ 837120 h 6858000"/>
              <a:gd name="connsiteX188" fmla="*/ 4866234 w 12191999"/>
              <a:gd name="connsiteY188" fmla="*/ 793140 h 6858000"/>
              <a:gd name="connsiteX189" fmla="*/ 4808822 w 12191999"/>
              <a:gd name="connsiteY189" fmla="*/ 758935 h 6858000"/>
              <a:gd name="connsiteX190" fmla="*/ 4595032 w 12191999"/>
              <a:gd name="connsiteY190" fmla="*/ 760156 h 6858000"/>
              <a:gd name="connsiteX191" fmla="*/ 4573923 w 12191999"/>
              <a:gd name="connsiteY191" fmla="*/ 757192 h 6858000"/>
              <a:gd name="connsiteX192" fmla="*/ 4572290 w 12191999"/>
              <a:gd name="connsiteY192" fmla="*/ 755075 h 6858000"/>
              <a:gd name="connsiteX193" fmla="*/ 4542110 w 12191999"/>
              <a:gd name="connsiteY193" fmla="*/ 755075 h 6858000"/>
              <a:gd name="connsiteX194" fmla="*/ 4532620 w 12191999"/>
              <a:gd name="connsiteY194" fmla="*/ 757803 h 6858000"/>
              <a:gd name="connsiteX195" fmla="*/ 4318830 w 12191999"/>
              <a:gd name="connsiteY195" fmla="*/ 757803 h 6858000"/>
              <a:gd name="connsiteX196" fmla="*/ 4252861 w 12191999"/>
              <a:gd name="connsiteY196" fmla="*/ 727261 h 6858000"/>
              <a:gd name="connsiteX197" fmla="*/ 4257749 w 12191999"/>
              <a:gd name="connsiteY197" fmla="*/ 652741 h 6858000"/>
              <a:gd name="connsiteX198" fmla="*/ 4298063 w 12191999"/>
              <a:gd name="connsiteY198" fmla="*/ 570889 h 6858000"/>
              <a:gd name="connsiteX199" fmla="*/ 4205214 w 12191999"/>
              <a:gd name="connsiteY199" fmla="*/ 501255 h 6858000"/>
              <a:gd name="connsiteX200" fmla="*/ 4087942 w 12191999"/>
              <a:gd name="connsiteY200" fmla="*/ 535462 h 6858000"/>
              <a:gd name="connsiteX201" fmla="*/ 4094050 w 12191999"/>
              <a:gd name="connsiteY201" fmla="*/ 644189 h 6858000"/>
              <a:gd name="connsiteX202" fmla="*/ 4127035 w 12191999"/>
              <a:gd name="connsiteY202" fmla="*/ 700384 h 6858000"/>
              <a:gd name="connsiteX203" fmla="*/ 4057400 w 12191999"/>
              <a:gd name="connsiteY203" fmla="*/ 757803 h 6858000"/>
              <a:gd name="connsiteX204" fmla="*/ 3819179 w 12191999"/>
              <a:gd name="connsiteY204" fmla="*/ 759023 h 6858000"/>
              <a:gd name="connsiteX205" fmla="*/ 3813849 w 12191999"/>
              <a:gd name="connsiteY205" fmla="*/ 756900 h 6858000"/>
              <a:gd name="connsiteX206" fmla="*/ 3810549 w 12191999"/>
              <a:gd name="connsiteY206" fmla="*/ 758781 h 6858000"/>
              <a:gd name="connsiteX207" fmla="*/ 3815750 w 12191999"/>
              <a:gd name="connsiteY207" fmla="*/ 768157 h 6858000"/>
              <a:gd name="connsiteX208" fmla="*/ 3817238 w 12191999"/>
              <a:gd name="connsiteY208" fmla="*/ 788353 h 6858000"/>
              <a:gd name="connsiteX209" fmla="*/ 3816018 w 12191999"/>
              <a:gd name="connsiteY209" fmla="*/ 983816 h 6858000"/>
              <a:gd name="connsiteX210" fmla="*/ 3789144 w 12191999"/>
              <a:gd name="connsiteY210" fmla="*/ 1057116 h 6858000"/>
              <a:gd name="connsiteX211" fmla="*/ 3708516 w 12191999"/>
              <a:gd name="connsiteY211" fmla="*/ 1053451 h 6858000"/>
              <a:gd name="connsiteX212" fmla="*/ 3635219 w 12191999"/>
              <a:gd name="connsiteY212" fmla="*/ 1014358 h 6858000"/>
              <a:gd name="connsiteX213" fmla="*/ 3560696 w 12191999"/>
              <a:gd name="connsiteY213" fmla="*/ 1098651 h 6858000"/>
              <a:gd name="connsiteX214" fmla="*/ 3603457 w 12191999"/>
              <a:gd name="connsiteY214" fmla="*/ 1235477 h 6858000"/>
              <a:gd name="connsiteX215" fmla="*/ 3697521 w 12191999"/>
              <a:gd name="connsiteY215" fmla="*/ 1226924 h 6858000"/>
              <a:gd name="connsiteX216" fmla="*/ 3759825 w 12191999"/>
              <a:gd name="connsiteY216" fmla="*/ 1190276 h 6858000"/>
              <a:gd name="connsiteX217" fmla="*/ 3816018 w 12191999"/>
              <a:gd name="connsiteY217" fmla="*/ 1270905 h 6858000"/>
              <a:gd name="connsiteX218" fmla="*/ 3817238 w 12191999"/>
              <a:gd name="connsiteY218" fmla="*/ 1489580 h 6858000"/>
              <a:gd name="connsiteX219" fmla="*/ 3811589 w 12191999"/>
              <a:gd name="connsiteY219" fmla="*/ 1511264 h 6858000"/>
              <a:gd name="connsiteX220" fmla="*/ 3801031 w 12191999"/>
              <a:gd name="connsiteY220" fmla="*/ 1513846 h 6858000"/>
              <a:gd name="connsiteX221" fmla="*/ 3806488 w 12191999"/>
              <a:gd name="connsiteY221" fmla="*/ 1516917 h 6858000"/>
              <a:gd name="connsiteX222" fmla="*/ 3807926 w 12191999"/>
              <a:gd name="connsiteY222" fmla="*/ 1520360 h 6858000"/>
              <a:gd name="connsiteX223" fmla="*/ 3814241 w 12191999"/>
              <a:gd name="connsiteY223" fmla="*/ 1520360 h 6858000"/>
              <a:gd name="connsiteX224" fmla="*/ 3829058 w 12191999"/>
              <a:gd name="connsiteY224" fmla="*/ 1502514 h 6858000"/>
              <a:gd name="connsiteX225" fmla="*/ 3863824 w 12191999"/>
              <a:gd name="connsiteY225" fmla="*/ 1499658 h 6858000"/>
              <a:gd name="connsiteX226" fmla="*/ 4049516 w 12191999"/>
              <a:gd name="connsiteY226" fmla="*/ 1500879 h 6858000"/>
              <a:gd name="connsiteX227" fmla="*/ 4117929 w 12191999"/>
              <a:gd name="connsiteY227" fmla="*/ 1460565 h 6858000"/>
              <a:gd name="connsiteX228" fmla="*/ 4084945 w 12191999"/>
              <a:gd name="connsiteY228" fmla="*/ 1416587 h 6858000"/>
              <a:gd name="connsiteX229" fmla="*/ 4070285 w 12191999"/>
              <a:gd name="connsiteY229" fmla="*/ 1306638 h 6858000"/>
              <a:gd name="connsiteX230" fmla="*/ 4178554 w 12191999"/>
              <a:gd name="connsiteY230" fmla="*/ 1241127 h 6858000"/>
              <a:gd name="connsiteX231" fmla="*/ 4298729 w 12191999"/>
              <a:gd name="connsiteY231" fmla="*/ 1277318 h 6858000"/>
              <a:gd name="connsiteX232" fmla="*/ 4293841 w 12191999"/>
              <a:gd name="connsiteY232" fmla="*/ 1427580 h 6858000"/>
              <a:gd name="connsiteX233" fmla="*/ 4295062 w 12191999"/>
              <a:gd name="connsiteY233" fmla="*/ 1487441 h 6858000"/>
              <a:gd name="connsiteX234" fmla="*/ 4348815 w 12191999"/>
              <a:gd name="connsiteY234" fmla="*/ 1502101 h 6858000"/>
              <a:gd name="connsiteX235" fmla="*/ 4554055 w 12191999"/>
              <a:gd name="connsiteY235" fmla="*/ 1502101 h 6858000"/>
              <a:gd name="connsiteX236" fmla="*/ 4580339 w 12191999"/>
              <a:gd name="connsiteY236" fmla="*/ 1513955 h 6858000"/>
              <a:gd name="connsiteX237" fmla="*/ 4580382 w 12191999"/>
              <a:gd name="connsiteY237" fmla="*/ 1514287 h 6858000"/>
              <a:gd name="connsiteX238" fmla="*/ 4581432 w 12191999"/>
              <a:gd name="connsiteY238" fmla="*/ 1513558 h 6858000"/>
              <a:gd name="connsiteX239" fmla="*/ 4598057 w 12191999"/>
              <a:gd name="connsiteY239" fmla="*/ 1511994 h 6858000"/>
              <a:gd name="connsiteX240" fmla="*/ 4811845 w 12191999"/>
              <a:gd name="connsiteY240" fmla="*/ 1513216 h 6858000"/>
              <a:gd name="connsiteX241" fmla="*/ 4894918 w 12191999"/>
              <a:gd name="connsiteY241" fmla="*/ 1571855 h 6858000"/>
              <a:gd name="connsiteX242" fmla="*/ 4859491 w 12191999"/>
              <a:gd name="connsiteY242" fmla="*/ 1630493 h 6858000"/>
              <a:gd name="connsiteX243" fmla="*/ 4853383 w 12191999"/>
              <a:gd name="connsiteY243" fmla="*/ 1731891 h 6858000"/>
              <a:gd name="connsiteX244" fmla="*/ 4969438 w 12191999"/>
              <a:gd name="connsiteY244" fmla="*/ 1770984 h 6858000"/>
              <a:gd name="connsiteX245" fmla="*/ 5069614 w 12191999"/>
              <a:gd name="connsiteY245" fmla="*/ 1696462 h 6858000"/>
              <a:gd name="connsiteX246" fmla="*/ 5025634 w 12191999"/>
              <a:gd name="connsiteY246" fmla="*/ 1617055 h 6858000"/>
              <a:gd name="connsiteX247" fmla="*/ 5020749 w 12191999"/>
              <a:gd name="connsiteY247" fmla="*/ 1548643 h 6858000"/>
              <a:gd name="connsiteX248" fmla="*/ 5094050 w 12191999"/>
              <a:gd name="connsiteY248" fmla="*/ 1513216 h 6858000"/>
              <a:gd name="connsiteX249" fmla="*/ 5302949 w 12191999"/>
              <a:gd name="connsiteY249" fmla="*/ 1513216 h 6858000"/>
              <a:gd name="connsiteX250" fmla="*/ 5335935 w 12191999"/>
              <a:gd name="connsiteY250" fmla="*/ 1548643 h 6858000"/>
              <a:gd name="connsiteX251" fmla="*/ 5335935 w 12191999"/>
              <a:gd name="connsiteY251" fmla="*/ 1648817 h 6858000"/>
              <a:gd name="connsiteX252" fmla="*/ 5335935 w 12191999"/>
              <a:gd name="connsiteY252" fmla="*/ 1706237 h 6858000"/>
              <a:gd name="connsiteX253" fmla="*/ 5335935 w 12191999"/>
              <a:gd name="connsiteY253" fmla="*/ 1768539 h 6858000"/>
              <a:gd name="connsiteX254" fmla="*/ 5279741 w 12191999"/>
              <a:gd name="connsiteY254" fmla="*/ 1844283 h 6858000"/>
              <a:gd name="connsiteX255" fmla="*/ 5219879 w 12191999"/>
              <a:gd name="connsiteY255" fmla="*/ 1808854 h 6858000"/>
              <a:gd name="connsiteX256" fmla="*/ 5122147 w 12191999"/>
              <a:gd name="connsiteY256" fmla="*/ 1799081 h 6858000"/>
              <a:gd name="connsiteX257" fmla="*/ 5080610 w 12191999"/>
              <a:gd name="connsiteY257" fmla="*/ 1935906 h 6858000"/>
              <a:gd name="connsiteX258" fmla="*/ 5156351 w 12191999"/>
              <a:gd name="connsiteY258" fmla="*/ 2018979 h 6858000"/>
              <a:gd name="connsiteX259" fmla="*/ 5229651 w 12191999"/>
              <a:gd name="connsiteY259" fmla="*/ 1978665 h 6858000"/>
              <a:gd name="connsiteX260" fmla="*/ 5311502 w 12191999"/>
              <a:gd name="connsiteY260" fmla="*/ 1977443 h 6858000"/>
              <a:gd name="connsiteX261" fmla="*/ 5335935 w 12191999"/>
              <a:gd name="connsiteY261" fmla="*/ 2047077 h 6858000"/>
              <a:gd name="connsiteX262" fmla="*/ 5335935 w 12191999"/>
              <a:gd name="connsiteY262" fmla="*/ 2247429 h 6858000"/>
              <a:gd name="connsiteX263" fmla="*/ 5300506 w 12191999"/>
              <a:gd name="connsiteY263" fmla="*/ 2284079 h 6858000"/>
              <a:gd name="connsiteX264" fmla="*/ 5091606 w 12191999"/>
              <a:gd name="connsiteY264" fmla="*/ 2282856 h 6858000"/>
              <a:gd name="connsiteX265" fmla="*/ 5030522 w 12191999"/>
              <a:gd name="connsiteY265" fmla="*/ 2320726 h 6858000"/>
              <a:gd name="connsiteX266" fmla="*/ 5058619 w 12191999"/>
              <a:gd name="connsiteY266" fmla="*/ 2362263 h 6858000"/>
              <a:gd name="connsiteX267" fmla="*/ 5070837 w 12191999"/>
              <a:gd name="connsiteY267" fmla="*/ 2486872 h 6858000"/>
              <a:gd name="connsiteX268" fmla="*/ 4926682 w 12191999"/>
              <a:gd name="connsiteY268" fmla="*/ 2539402 h 6858000"/>
              <a:gd name="connsiteX269" fmla="*/ 4813067 w 12191999"/>
              <a:gd name="connsiteY269" fmla="*/ 2452666 h 6858000"/>
              <a:gd name="connsiteX270" fmla="*/ 4855825 w 12191999"/>
              <a:gd name="connsiteY270" fmla="*/ 2352491 h 6858000"/>
              <a:gd name="connsiteX271" fmla="*/ 4853383 w 12191999"/>
              <a:gd name="connsiteY271" fmla="*/ 2296294 h 6858000"/>
              <a:gd name="connsiteX272" fmla="*/ 4799629 w 12191999"/>
              <a:gd name="connsiteY272" fmla="*/ 2281634 h 6858000"/>
              <a:gd name="connsiteX273" fmla="*/ 4633486 w 12191999"/>
              <a:gd name="connsiteY273" fmla="*/ 2281634 h 6858000"/>
              <a:gd name="connsiteX274" fmla="*/ 4568545 w 12191999"/>
              <a:gd name="connsiteY274" fmla="*/ 2254834 h 6858000"/>
              <a:gd name="connsiteX275" fmla="*/ 4568533 w 12191999"/>
              <a:gd name="connsiteY275" fmla="*/ 2254378 h 6858000"/>
              <a:gd name="connsiteX276" fmla="*/ 4567644 w 12191999"/>
              <a:gd name="connsiteY276" fmla="*/ 2255861 h 6858000"/>
              <a:gd name="connsiteX277" fmla="*/ 4544720 w 12191999"/>
              <a:gd name="connsiteY277" fmla="*/ 2264404 h 6858000"/>
              <a:gd name="connsiteX278" fmla="*/ 4554906 w 12191999"/>
              <a:gd name="connsiteY278" fmla="*/ 2264379 h 6858000"/>
              <a:gd name="connsiteX279" fmla="*/ 4573231 w 12191999"/>
              <a:gd name="connsiteY279" fmla="*/ 2293699 h 6858000"/>
              <a:gd name="connsiteX280" fmla="*/ 4573231 w 12191999"/>
              <a:gd name="connsiteY280" fmla="*/ 2494050 h 6858000"/>
              <a:gd name="connsiteX281" fmla="*/ 4590334 w 12191999"/>
              <a:gd name="connsiteY281" fmla="*/ 2551467 h 6858000"/>
              <a:gd name="connsiteX282" fmla="*/ 4646530 w 12191999"/>
              <a:gd name="connsiteY282" fmla="*/ 2551467 h 6858000"/>
              <a:gd name="connsiteX283" fmla="*/ 4815115 w 12191999"/>
              <a:gd name="connsiteY283" fmla="*/ 2567347 h 6858000"/>
              <a:gd name="connsiteX284" fmla="*/ 4778466 w 12191999"/>
              <a:gd name="connsiteY284" fmla="*/ 2768920 h 6858000"/>
              <a:gd name="connsiteX285" fmla="*/ 4657524 w 12191999"/>
              <a:gd name="connsiteY285" fmla="*/ 2757926 h 6858000"/>
              <a:gd name="connsiteX286" fmla="*/ 4612323 w 12191999"/>
              <a:gd name="connsiteY286" fmla="*/ 2728606 h 6858000"/>
              <a:gd name="connsiteX287" fmla="*/ 4575675 w 12191999"/>
              <a:gd name="connsiteY287" fmla="*/ 2790910 h 6858000"/>
              <a:gd name="connsiteX288" fmla="*/ 4576894 w 12191999"/>
              <a:gd name="connsiteY288" fmla="*/ 2991261 h 6858000"/>
              <a:gd name="connsiteX289" fmla="*/ 4570481 w 12191999"/>
              <a:gd name="connsiteY289" fmla="*/ 3024856 h 6858000"/>
              <a:gd name="connsiteX290" fmla="*/ 4561944 w 12191999"/>
              <a:gd name="connsiteY290" fmla="*/ 3029609 h 6858000"/>
              <a:gd name="connsiteX291" fmla="*/ 4568608 w 12191999"/>
              <a:gd name="connsiteY291" fmla="*/ 3030206 h 6858000"/>
              <a:gd name="connsiteX292" fmla="*/ 4578857 w 12191999"/>
              <a:gd name="connsiteY292" fmla="*/ 3036715 h 6858000"/>
              <a:gd name="connsiteX293" fmla="*/ 4581540 w 12191999"/>
              <a:gd name="connsiteY293" fmla="*/ 3051267 h 6858000"/>
              <a:gd name="connsiteX294" fmla="*/ 4595169 w 12191999"/>
              <a:gd name="connsiteY294" fmla="*/ 3045892 h 6858000"/>
              <a:gd name="connsiteX295" fmla="*/ 4620385 w 12191999"/>
              <a:gd name="connsiteY295" fmla="*/ 3045454 h 6858000"/>
              <a:gd name="connsiteX296" fmla="*/ 4806076 w 12191999"/>
              <a:gd name="connsiteY296" fmla="*/ 3046674 h 6858000"/>
              <a:gd name="connsiteX297" fmla="*/ 4874487 w 12191999"/>
              <a:gd name="connsiteY297" fmla="*/ 3006359 h 6858000"/>
              <a:gd name="connsiteX298" fmla="*/ 4841504 w 12191999"/>
              <a:gd name="connsiteY298" fmla="*/ 2962382 h 6858000"/>
              <a:gd name="connsiteX299" fmla="*/ 4826843 w 12191999"/>
              <a:gd name="connsiteY299" fmla="*/ 2852433 h 6858000"/>
              <a:gd name="connsiteX300" fmla="*/ 5055294 w 12191999"/>
              <a:gd name="connsiteY300" fmla="*/ 2823113 h 6858000"/>
              <a:gd name="connsiteX301" fmla="*/ 5050406 w 12191999"/>
              <a:gd name="connsiteY301" fmla="*/ 2973375 h 6858000"/>
              <a:gd name="connsiteX302" fmla="*/ 5051628 w 12191999"/>
              <a:gd name="connsiteY302" fmla="*/ 3033236 h 6858000"/>
              <a:gd name="connsiteX303" fmla="*/ 5105382 w 12191999"/>
              <a:gd name="connsiteY303" fmla="*/ 3047896 h 6858000"/>
              <a:gd name="connsiteX304" fmla="*/ 5310620 w 12191999"/>
              <a:gd name="connsiteY304" fmla="*/ 3047896 h 6858000"/>
              <a:gd name="connsiteX305" fmla="*/ 5338715 w 12191999"/>
              <a:gd name="connsiteY305" fmla="*/ 3073551 h 6858000"/>
              <a:gd name="connsiteX306" fmla="*/ 5337493 w 12191999"/>
              <a:gd name="connsiteY306" fmla="*/ 3297112 h 6858000"/>
              <a:gd name="connsiteX307" fmla="*/ 5278853 w 12191999"/>
              <a:gd name="connsiteY307" fmla="*/ 3375299 h 6858000"/>
              <a:gd name="connsiteX308" fmla="*/ 5221435 w 12191999"/>
              <a:gd name="connsiteY308" fmla="*/ 3339871 h 6858000"/>
              <a:gd name="connsiteX309" fmla="*/ 5123706 w 12191999"/>
              <a:gd name="connsiteY309" fmla="*/ 3330097 h 6858000"/>
              <a:gd name="connsiteX310" fmla="*/ 5079725 w 12191999"/>
              <a:gd name="connsiteY310" fmla="*/ 3443711 h 6858000"/>
              <a:gd name="connsiteX311" fmla="*/ 5153026 w 12191999"/>
              <a:gd name="connsiteY311" fmla="*/ 3549995 h 6858000"/>
              <a:gd name="connsiteX312" fmla="*/ 5233655 w 12191999"/>
              <a:gd name="connsiteY312" fmla="*/ 3507238 h 6858000"/>
              <a:gd name="connsiteX313" fmla="*/ 5305732 w 12191999"/>
              <a:gd name="connsiteY313" fmla="*/ 3503573 h 6858000"/>
              <a:gd name="connsiteX314" fmla="*/ 5337493 w 12191999"/>
              <a:gd name="connsiteY314" fmla="*/ 3574428 h 6858000"/>
              <a:gd name="connsiteX315" fmla="*/ 5337493 w 12191999"/>
              <a:gd name="connsiteY315" fmla="*/ 3707588 h 6858000"/>
              <a:gd name="connsiteX316" fmla="*/ 5231209 w 12191999"/>
              <a:gd name="connsiteY316" fmla="*/ 3815093 h 6858000"/>
              <a:gd name="connsiteX317" fmla="*/ 5088277 w 12191999"/>
              <a:gd name="connsiteY317" fmla="*/ 3815093 h 6858000"/>
              <a:gd name="connsiteX318" fmla="*/ 5032081 w 12191999"/>
              <a:gd name="connsiteY318" fmla="*/ 3852965 h 6858000"/>
              <a:gd name="connsiteX319" fmla="*/ 5060180 w 12191999"/>
              <a:gd name="connsiteY319" fmla="*/ 3894500 h 6858000"/>
              <a:gd name="connsiteX320" fmla="*/ 5079725 w 12191999"/>
              <a:gd name="connsiteY320" fmla="*/ 4006891 h 6858000"/>
              <a:gd name="connsiteX321" fmla="*/ 4909915 w 12191999"/>
              <a:gd name="connsiteY321" fmla="*/ 4069196 h 6858000"/>
              <a:gd name="connsiteX322" fmla="*/ 4812184 w 12191999"/>
              <a:gd name="connsiteY322" fmla="*/ 3976351 h 6858000"/>
              <a:gd name="connsiteX323" fmla="*/ 4857383 w 12191999"/>
              <a:gd name="connsiteY323" fmla="*/ 3885949 h 6858000"/>
              <a:gd name="connsiteX324" fmla="*/ 4856163 w 12191999"/>
              <a:gd name="connsiteY324" fmla="*/ 3829753 h 6858000"/>
              <a:gd name="connsiteX325" fmla="*/ 4802409 w 12191999"/>
              <a:gd name="connsiteY325" fmla="*/ 3815093 h 6858000"/>
              <a:gd name="connsiteX326" fmla="*/ 4606946 w 12191999"/>
              <a:gd name="connsiteY326" fmla="*/ 3816315 h 6858000"/>
              <a:gd name="connsiteX327" fmla="*/ 4581843 w 12191999"/>
              <a:gd name="connsiteY327" fmla="*/ 3811533 h 6858000"/>
              <a:gd name="connsiteX328" fmla="*/ 4581798 w 12191999"/>
              <a:gd name="connsiteY328" fmla="*/ 3821095 h 6858000"/>
              <a:gd name="connsiteX329" fmla="*/ 4581798 w 12191999"/>
              <a:gd name="connsiteY329" fmla="*/ 4049544 h 6858000"/>
              <a:gd name="connsiteX330" fmla="*/ 4528044 w 12191999"/>
              <a:gd name="connsiteY330" fmla="*/ 4121621 h 6858000"/>
              <a:gd name="connsiteX331" fmla="*/ 4468182 w 12191999"/>
              <a:gd name="connsiteY331" fmla="*/ 4089859 h 6858000"/>
              <a:gd name="connsiteX332" fmla="*/ 4364344 w 12191999"/>
              <a:gd name="connsiteY332" fmla="*/ 4081306 h 6858000"/>
              <a:gd name="connsiteX333" fmla="*/ 4360678 w 12191999"/>
              <a:gd name="connsiteY333" fmla="*/ 4271879 h 6858000"/>
              <a:gd name="connsiteX334" fmla="*/ 4469406 w 12191999"/>
              <a:gd name="connsiteY334" fmla="*/ 4266992 h 6858000"/>
              <a:gd name="connsiteX335" fmla="*/ 4529266 w 12191999"/>
              <a:gd name="connsiteY335" fmla="*/ 4235230 h 6858000"/>
              <a:gd name="connsiteX336" fmla="*/ 4583017 w 12191999"/>
              <a:gd name="connsiteY336" fmla="*/ 4312195 h 6858000"/>
              <a:gd name="connsiteX337" fmla="*/ 4585462 w 12191999"/>
              <a:gd name="connsiteY337" fmla="*/ 4420922 h 6858000"/>
              <a:gd name="connsiteX338" fmla="*/ 4585462 w 12191999"/>
              <a:gd name="connsiteY338" fmla="*/ 4535755 h 6858000"/>
              <a:gd name="connsiteX339" fmla="*/ 4580270 w 12191999"/>
              <a:gd name="connsiteY339" fmla="*/ 4556981 h 6858000"/>
              <a:gd name="connsiteX340" fmla="*/ 4558623 w 12191999"/>
              <a:gd name="connsiteY340" fmla="*/ 4562623 h 6858000"/>
              <a:gd name="connsiteX341" fmla="*/ 4558623 w 12191999"/>
              <a:gd name="connsiteY341" fmla="*/ 4566440 h 6858000"/>
              <a:gd name="connsiteX342" fmla="*/ 4573343 w 12191999"/>
              <a:gd name="connsiteY342" fmla="*/ 4568280 h 6858000"/>
              <a:gd name="connsiteX343" fmla="*/ 4583997 w 12191999"/>
              <a:gd name="connsiteY343" fmla="*/ 4582238 h 6858000"/>
              <a:gd name="connsiteX344" fmla="*/ 4584236 w 12191999"/>
              <a:gd name="connsiteY344" fmla="*/ 4584622 h 6858000"/>
              <a:gd name="connsiteX345" fmla="*/ 4590467 w 12191999"/>
              <a:gd name="connsiteY345" fmla="*/ 4573843 h 6858000"/>
              <a:gd name="connsiteX346" fmla="*/ 4626810 w 12191999"/>
              <a:gd name="connsiteY346" fmla="*/ 4567125 h 6858000"/>
              <a:gd name="connsiteX347" fmla="*/ 4827160 w 12191999"/>
              <a:gd name="connsiteY347" fmla="*/ 4567125 h 6858000"/>
              <a:gd name="connsiteX348" fmla="*/ 4890685 w 12191999"/>
              <a:gd name="connsiteY348" fmla="*/ 4591556 h 6858000"/>
              <a:gd name="connsiteX349" fmla="*/ 4887021 w 12191999"/>
              <a:gd name="connsiteY349" fmla="*/ 4672186 h 6858000"/>
              <a:gd name="connsiteX350" fmla="*/ 4847929 w 12191999"/>
              <a:gd name="connsiteY350" fmla="*/ 4741820 h 6858000"/>
              <a:gd name="connsiteX351" fmla="*/ 4920006 w 12191999"/>
              <a:gd name="connsiteY351" fmla="*/ 4817562 h 6858000"/>
              <a:gd name="connsiteX352" fmla="*/ 5064161 w 12191999"/>
              <a:gd name="connsiteY352" fmla="*/ 4784578 h 6858000"/>
              <a:gd name="connsiteX353" fmla="*/ 5056831 w 12191999"/>
              <a:gd name="connsiteY353" fmla="*/ 4679516 h 6858000"/>
              <a:gd name="connsiteX354" fmla="*/ 5022625 w 12191999"/>
              <a:gd name="connsiteY354" fmla="*/ 4624541 h 6858000"/>
              <a:gd name="connsiteX355" fmla="*/ 5092258 w 12191999"/>
              <a:gd name="connsiteY355" fmla="*/ 4568344 h 6858000"/>
              <a:gd name="connsiteX356" fmla="*/ 5330479 w 12191999"/>
              <a:gd name="connsiteY356" fmla="*/ 4567125 h 6858000"/>
              <a:gd name="connsiteX357" fmla="*/ 5353691 w 12191999"/>
              <a:gd name="connsiteY357" fmla="*/ 4597667 h 6858000"/>
              <a:gd name="connsiteX358" fmla="*/ 5353691 w 12191999"/>
              <a:gd name="connsiteY358" fmla="*/ 4802902 h 6858000"/>
              <a:gd name="connsiteX359" fmla="*/ 5372016 w 12191999"/>
              <a:gd name="connsiteY359" fmla="*/ 4859100 h 6858000"/>
              <a:gd name="connsiteX360" fmla="*/ 5422104 w 12191999"/>
              <a:gd name="connsiteY360" fmla="*/ 4856655 h 6858000"/>
              <a:gd name="connsiteX361" fmla="*/ 5512505 w 12191999"/>
              <a:gd name="connsiteY361" fmla="*/ 4809011 h 6858000"/>
              <a:gd name="connsiteX362" fmla="*/ 5607793 w 12191999"/>
              <a:gd name="connsiteY362" fmla="*/ 4905522 h 6858000"/>
              <a:gd name="connsiteX363" fmla="*/ 5562593 w 12191999"/>
              <a:gd name="connsiteY363" fmla="*/ 5065559 h 6858000"/>
              <a:gd name="connsiteX364" fmla="*/ 5430656 w 12191999"/>
              <a:gd name="connsiteY364" fmla="*/ 5057007 h 6858000"/>
              <a:gd name="connsiteX365" fmla="*/ 5392783 w 12191999"/>
              <a:gd name="connsiteY365" fmla="*/ 5030132 h 6858000"/>
              <a:gd name="connsiteX366" fmla="*/ 5354913 w 12191999"/>
              <a:gd name="connsiteY366" fmla="*/ 5085106 h 6858000"/>
              <a:gd name="connsiteX367" fmla="*/ 5356135 w 12191999"/>
              <a:gd name="connsiteY367" fmla="*/ 5294008 h 6858000"/>
              <a:gd name="connsiteX368" fmla="*/ 5350738 w 12191999"/>
              <a:gd name="connsiteY368" fmla="*/ 5321930 h 6858000"/>
              <a:gd name="connsiteX369" fmla="*/ 5371287 w 12191999"/>
              <a:gd name="connsiteY369" fmla="*/ 5318874 h 6858000"/>
              <a:gd name="connsiteX370" fmla="*/ 5585072 w 12191999"/>
              <a:gd name="connsiteY370" fmla="*/ 5318874 h 6858000"/>
              <a:gd name="connsiteX371" fmla="*/ 5651043 w 12191999"/>
              <a:gd name="connsiteY371" fmla="*/ 5349416 h 6858000"/>
              <a:gd name="connsiteX372" fmla="*/ 5646155 w 12191999"/>
              <a:gd name="connsiteY372" fmla="*/ 5421493 h 6858000"/>
              <a:gd name="connsiteX373" fmla="*/ 5603399 w 12191999"/>
              <a:gd name="connsiteY373" fmla="*/ 5498458 h 6858000"/>
              <a:gd name="connsiteX374" fmla="*/ 5692578 w 12191999"/>
              <a:gd name="connsiteY374" fmla="*/ 5574200 h 6858000"/>
              <a:gd name="connsiteX375" fmla="*/ 5812299 w 12191999"/>
              <a:gd name="connsiteY375" fmla="*/ 5544881 h 6858000"/>
              <a:gd name="connsiteX376" fmla="*/ 5808637 w 12191999"/>
              <a:gd name="connsiteY376" fmla="*/ 5430047 h 6858000"/>
              <a:gd name="connsiteX377" fmla="*/ 5778092 w 12191999"/>
              <a:gd name="connsiteY377" fmla="*/ 5378737 h 6858000"/>
              <a:gd name="connsiteX378" fmla="*/ 5837954 w 12191999"/>
              <a:gd name="connsiteY378" fmla="*/ 5323761 h 6858000"/>
              <a:gd name="connsiteX379" fmla="*/ 6089611 w 12191999"/>
              <a:gd name="connsiteY379" fmla="*/ 5320096 h 6858000"/>
              <a:gd name="connsiteX380" fmla="*/ 6106714 w 12191999"/>
              <a:gd name="connsiteY380" fmla="*/ 5345752 h 6858000"/>
              <a:gd name="connsiteX381" fmla="*/ 6106714 w 12191999"/>
              <a:gd name="connsiteY381" fmla="*/ 5574200 h 6858000"/>
              <a:gd name="connsiteX382" fmla="*/ 6052963 w 12191999"/>
              <a:gd name="connsiteY382" fmla="*/ 5646278 h 6858000"/>
              <a:gd name="connsiteX383" fmla="*/ 5993101 w 12191999"/>
              <a:gd name="connsiteY383" fmla="*/ 5614516 h 6858000"/>
              <a:gd name="connsiteX384" fmla="*/ 5889264 w 12191999"/>
              <a:gd name="connsiteY384" fmla="*/ 5605962 h 6858000"/>
              <a:gd name="connsiteX385" fmla="*/ 5885598 w 12191999"/>
              <a:gd name="connsiteY385" fmla="*/ 5796541 h 6858000"/>
              <a:gd name="connsiteX386" fmla="*/ 5994323 w 12191999"/>
              <a:gd name="connsiteY386" fmla="*/ 5791654 h 6858000"/>
              <a:gd name="connsiteX387" fmla="*/ 6054184 w 12191999"/>
              <a:gd name="connsiteY387" fmla="*/ 5759891 h 6858000"/>
              <a:gd name="connsiteX388" fmla="*/ 6107935 w 12191999"/>
              <a:gd name="connsiteY388" fmla="*/ 5836855 h 6858000"/>
              <a:gd name="connsiteX389" fmla="*/ 6110381 w 12191999"/>
              <a:gd name="connsiteY389" fmla="*/ 5945582 h 6858000"/>
              <a:gd name="connsiteX390" fmla="*/ 6110381 w 12191999"/>
              <a:gd name="connsiteY390" fmla="*/ 6060417 h 6858000"/>
              <a:gd name="connsiteX391" fmla="*/ 6106055 w 12191999"/>
              <a:gd name="connsiteY391" fmla="*/ 6078094 h 6858000"/>
              <a:gd name="connsiteX392" fmla="*/ 6108059 w 12191999"/>
              <a:gd name="connsiteY392" fmla="*/ 6078201 h 6858000"/>
              <a:gd name="connsiteX393" fmla="*/ 6121268 w 12191999"/>
              <a:gd name="connsiteY393" fmla="*/ 6085837 h 6858000"/>
              <a:gd name="connsiteX394" fmla="*/ 6125405 w 12191999"/>
              <a:gd name="connsiteY394" fmla="*/ 6096044 h 6858000"/>
              <a:gd name="connsiteX395" fmla="*/ 6126156 w 12191999"/>
              <a:gd name="connsiteY395" fmla="*/ 6094323 h 6858000"/>
              <a:gd name="connsiteX396" fmla="*/ 6161736 w 12191999"/>
              <a:gd name="connsiteY396" fmla="*/ 6086077 h 6858000"/>
              <a:gd name="connsiteX397" fmla="*/ 6366973 w 12191999"/>
              <a:gd name="connsiteY397" fmla="*/ 6086077 h 6858000"/>
              <a:gd name="connsiteX398" fmla="*/ 6439050 w 12191999"/>
              <a:gd name="connsiteY398" fmla="*/ 6125170 h 6858000"/>
              <a:gd name="connsiteX399" fmla="*/ 6431720 w 12191999"/>
              <a:gd name="connsiteY399" fmla="*/ 6186252 h 6858000"/>
              <a:gd name="connsiteX400" fmla="*/ 6388963 w 12191999"/>
              <a:gd name="connsiteY400" fmla="*/ 6279097 h 6858000"/>
              <a:gd name="connsiteX401" fmla="*/ 6524567 w 12191999"/>
              <a:gd name="connsiteY401" fmla="*/ 6343846 h 6858000"/>
              <a:gd name="connsiteX402" fmla="*/ 6624741 w 12191999"/>
              <a:gd name="connsiteY402" fmla="*/ 6260772 h 6858000"/>
              <a:gd name="connsiteX403" fmla="*/ 6589314 w 12191999"/>
              <a:gd name="connsiteY403" fmla="*/ 6197247 h 6858000"/>
              <a:gd name="connsiteX404" fmla="*/ 6559994 w 12191999"/>
              <a:gd name="connsiteY404" fmla="*/ 6139830 h 6858000"/>
              <a:gd name="connsiteX405" fmla="*/ 6622298 w 12191999"/>
              <a:gd name="connsiteY405" fmla="*/ 6087298 h 6858000"/>
              <a:gd name="connsiteX406" fmla="*/ 6870294 w 12191999"/>
              <a:gd name="connsiteY406" fmla="*/ 6086077 h 6858000"/>
              <a:gd name="connsiteX407" fmla="*/ 6878000 w 12191999"/>
              <a:gd name="connsiteY407" fmla="*/ 6089431 h 6858000"/>
              <a:gd name="connsiteX408" fmla="*/ 6879007 w 12191999"/>
              <a:gd name="connsiteY408" fmla="*/ 6086924 h 6858000"/>
              <a:gd name="connsiteX409" fmla="*/ 6877557 w 12191999"/>
              <a:gd name="connsiteY409" fmla="*/ 6084401 h 6858000"/>
              <a:gd name="connsiteX410" fmla="*/ 6876069 w 12191999"/>
              <a:gd name="connsiteY410" fmla="*/ 6064396 h 6858000"/>
              <a:gd name="connsiteX411" fmla="*/ 6877291 w 12191999"/>
              <a:gd name="connsiteY411" fmla="*/ 5860381 h 6858000"/>
              <a:gd name="connsiteX412" fmla="*/ 6835754 w 12191999"/>
              <a:gd name="connsiteY412" fmla="*/ 5796854 h 6858000"/>
              <a:gd name="connsiteX413" fmla="*/ 6794219 w 12191999"/>
              <a:gd name="connsiteY413" fmla="*/ 5827396 h 6858000"/>
              <a:gd name="connsiteX414" fmla="*/ 6672053 w 12191999"/>
              <a:gd name="connsiteY414" fmla="*/ 5838391 h 6858000"/>
              <a:gd name="connsiteX415" fmla="*/ 6618301 w 12191999"/>
              <a:gd name="connsiteY415" fmla="*/ 5690570 h 6858000"/>
              <a:gd name="connsiteX416" fmla="*/ 6707480 w 12191999"/>
              <a:gd name="connsiteY416" fmla="*/ 5578181 h 6858000"/>
              <a:gd name="connsiteX417" fmla="*/ 6806435 w 12191999"/>
              <a:gd name="connsiteY417" fmla="*/ 5623380 h 6858000"/>
              <a:gd name="connsiteX418" fmla="*/ 6856522 w 12191999"/>
              <a:gd name="connsiteY418" fmla="*/ 5623380 h 6858000"/>
              <a:gd name="connsiteX419" fmla="*/ 6876069 w 12191999"/>
              <a:gd name="connsiteY419" fmla="*/ 5567184 h 6858000"/>
              <a:gd name="connsiteX420" fmla="*/ 6874847 w 12191999"/>
              <a:gd name="connsiteY420" fmla="*/ 5371720 h 6858000"/>
              <a:gd name="connsiteX421" fmla="*/ 6912719 w 12191999"/>
              <a:gd name="connsiteY421" fmla="*/ 5332627 h 6858000"/>
              <a:gd name="connsiteX422" fmla="*/ 7113069 w 12191999"/>
              <a:gd name="connsiteY422" fmla="*/ 5333849 h 6858000"/>
              <a:gd name="connsiteX423" fmla="*/ 7179039 w 12191999"/>
              <a:gd name="connsiteY423" fmla="*/ 5295978 h 6858000"/>
              <a:gd name="connsiteX424" fmla="*/ 7147275 w 12191999"/>
              <a:gd name="connsiteY424" fmla="*/ 5250776 h 6858000"/>
              <a:gd name="connsiteX425" fmla="*/ 7136280 w 12191999"/>
              <a:gd name="connsiteY425" fmla="*/ 5133498 h 6858000"/>
              <a:gd name="connsiteX426" fmla="*/ 7292651 w 12191999"/>
              <a:gd name="connsiteY426" fmla="*/ 5078525 h 6858000"/>
              <a:gd name="connsiteX427" fmla="*/ 7400157 w 12191999"/>
              <a:gd name="connsiteY427" fmla="*/ 5167705 h 6858000"/>
              <a:gd name="connsiteX428" fmla="*/ 7354955 w 12191999"/>
              <a:gd name="connsiteY428" fmla="*/ 5264216 h 6858000"/>
              <a:gd name="connsiteX429" fmla="*/ 7357398 w 12191999"/>
              <a:gd name="connsiteY429" fmla="*/ 5319191 h 6858000"/>
              <a:gd name="connsiteX430" fmla="*/ 7409930 w 12191999"/>
              <a:gd name="connsiteY430" fmla="*/ 5335071 h 6858000"/>
              <a:gd name="connsiteX431" fmla="*/ 7615166 w 12191999"/>
              <a:gd name="connsiteY431" fmla="*/ 5333849 h 6858000"/>
              <a:gd name="connsiteX432" fmla="*/ 7644486 w 12191999"/>
              <a:gd name="connsiteY432" fmla="*/ 5363168 h 6858000"/>
              <a:gd name="connsiteX433" fmla="*/ 7644486 w 12191999"/>
              <a:gd name="connsiteY433" fmla="*/ 5581843 h 6858000"/>
              <a:gd name="connsiteX434" fmla="*/ 7588291 w 12191999"/>
              <a:gd name="connsiteY434" fmla="*/ 5661252 h 6858000"/>
              <a:gd name="connsiteX435" fmla="*/ 7529651 w 12191999"/>
              <a:gd name="connsiteY435" fmla="*/ 5627045 h 6858000"/>
              <a:gd name="connsiteX436" fmla="*/ 7428255 w 12191999"/>
              <a:gd name="connsiteY436" fmla="*/ 5619716 h 6858000"/>
              <a:gd name="connsiteX437" fmla="*/ 7390383 w 12191999"/>
              <a:gd name="connsiteY437" fmla="*/ 5754097 h 6858000"/>
              <a:gd name="connsiteX438" fmla="*/ 7466127 w 12191999"/>
              <a:gd name="connsiteY438" fmla="*/ 5837169 h 6858000"/>
              <a:gd name="connsiteX439" fmla="*/ 7538204 w 12191999"/>
              <a:gd name="connsiteY439" fmla="*/ 5795633 h 6858000"/>
              <a:gd name="connsiteX440" fmla="*/ 7617611 w 12191999"/>
              <a:gd name="connsiteY440" fmla="*/ 5791968 h 6858000"/>
              <a:gd name="connsiteX441" fmla="*/ 7644486 w 12191999"/>
              <a:gd name="connsiteY441" fmla="*/ 5855493 h 6858000"/>
              <a:gd name="connsiteX442" fmla="*/ 7644486 w 12191999"/>
              <a:gd name="connsiteY442" fmla="*/ 5960555 h 6858000"/>
              <a:gd name="connsiteX443" fmla="*/ 7645708 w 12191999"/>
              <a:gd name="connsiteY443" fmla="*/ 6072947 h 6858000"/>
              <a:gd name="connsiteX444" fmla="*/ 7643676 w 12191999"/>
              <a:gd name="connsiteY444" fmla="*/ 6091527 h 6858000"/>
              <a:gd name="connsiteX445" fmla="*/ 7645318 w 12191999"/>
              <a:gd name="connsiteY445" fmla="*/ 6082343 h 6858000"/>
              <a:gd name="connsiteX446" fmla="*/ 7677538 w 12191999"/>
              <a:gd name="connsiteY446" fmla="*/ 6073639 h 6858000"/>
              <a:gd name="connsiteX447" fmla="*/ 7886441 w 12191999"/>
              <a:gd name="connsiteY447" fmla="*/ 6074861 h 6858000"/>
              <a:gd name="connsiteX448" fmla="*/ 7956073 w 12191999"/>
              <a:gd name="connsiteY448" fmla="*/ 6107844 h 6858000"/>
              <a:gd name="connsiteX449" fmla="*/ 7949965 w 12191999"/>
              <a:gd name="connsiteY449" fmla="*/ 6176258 h 6858000"/>
              <a:gd name="connsiteX450" fmla="*/ 7905986 w 12191999"/>
              <a:gd name="connsiteY450" fmla="*/ 6256885 h 6858000"/>
              <a:gd name="connsiteX451" fmla="*/ 8002497 w 12191999"/>
              <a:gd name="connsiteY451" fmla="*/ 6331407 h 6858000"/>
              <a:gd name="connsiteX452" fmla="*/ 8110001 w 12191999"/>
              <a:gd name="connsiteY452" fmla="*/ 6304530 h 6858000"/>
              <a:gd name="connsiteX453" fmla="*/ 8110001 w 12191999"/>
              <a:gd name="connsiteY453" fmla="*/ 6183586 h 6858000"/>
              <a:gd name="connsiteX454" fmla="*/ 8079461 w 12191999"/>
              <a:gd name="connsiteY454" fmla="*/ 6135943 h 6858000"/>
              <a:gd name="connsiteX455" fmla="*/ 8141764 w 12191999"/>
              <a:gd name="connsiteY455" fmla="*/ 6077304 h 6858000"/>
              <a:gd name="connsiteX456" fmla="*/ 8393425 w 12191999"/>
              <a:gd name="connsiteY456" fmla="*/ 6074861 h 6858000"/>
              <a:gd name="connsiteX457" fmla="*/ 8406729 w 12191999"/>
              <a:gd name="connsiteY457" fmla="*/ 6078106 h 6858000"/>
              <a:gd name="connsiteX458" fmla="*/ 8410249 w 12191999"/>
              <a:gd name="connsiteY458" fmla="*/ 6084768 h 6858000"/>
              <a:gd name="connsiteX459" fmla="*/ 8414744 w 12191999"/>
              <a:gd name="connsiteY459" fmla="*/ 6080797 h 6858000"/>
              <a:gd name="connsiteX460" fmla="*/ 8436581 w 12191999"/>
              <a:gd name="connsiteY460" fmla="*/ 6079422 h 6858000"/>
              <a:gd name="connsiteX461" fmla="*/ 8641819 w 12191999"/>
              <a:gd name="connsiteY461" fmla="*/ 6079422 h 6858000"/>
              <a:gd name="connsiteX462" fmla="*/ 8690684 w 12191999"/>
              <a:gd name="connsiteY462" fmla="*/ 6065984 h 6858000"/>
              <a:gd name="connsiteX463" fmla="*/ 8693127 w 12191999"/>
              <a:gd name="connsiteY463" fmla="*/ 6003680 h 6858000"/>
              <a:gd name="connsiteX464" fmla="*/ 8688242 w 12191999"/>
              <a:gd name="connsiteY464" fmla="*/ 5855861 h 6858000"/>
              <a:gd name="connsiteX465" fmla="*/ 8909360 w 12191999"/>
              <a:gd name="connsiteY465" fmla="*/ 5870521 h 6858000"/>
              <a:gd name="connsiteX466" fmla="*/ 8900808 w 12191999"/>
              <a:gd name="connsiteY466" fmla="*/ 5998795 h 6858000"/>
              <a:gd name="connsiteX467" fmla="*/ 8873933 w 12191999"/>
              <a:gd name="connsiteY467" fmla="*/ 6041552 h 6858000"/>
              <a:gd name="connsiteX468" fmla="*/ 8931350 w 12191999"/>
              <a:gd name="connsiteY468" fmla="*/ 6078202 h 6858000"/>
              <a:gd name="connsiteX469" fmla="*/ 9136587 w 12191999"/>
              <a:gd name="connsiteY469" fmla="*/ 6076979 h 6858000"/>
              <a:gd name="connsiteX470" fmla="*/ 9159416 w 12191999"/>
              <a:gd name="connsiteY470" fmla="*/ 6078201 h 6858000"/>
              <a:gd name="connsiteX471" fmla="*/ 9160395 w 12191999"/>
              <a:gd name="connsiteY471" fmla="*/ 6078767 h 6858000"/>
              <a:gd name="connsiteX472" fmla="*/ 9159383 w 12191999"/>
              <a:gd name="connsiteY472" fmla="*/ 6065178 h 6858000"/>
              <a:gd name="connsiteX473" fmla="*/ 9160606 w 12191999"/>
              <a:gd name="connsiteY473" fmla="*/ 5856275 h 6858000"/>
              <a:gd name="connsiteX474" fmla="*/ 9125178 w 12191999"/>
              <a:gd name="connsiteY474" fmla="*/ 5798859 h 6858000"/>
              <a:gd name="connsiteX475" fmla="*/ 9083641 w 12191999"/>
              <a:gd name="connsiteY475" fmla="*/ 5825735 h 6858000"/>
              <a:gd name="connsiteX476" fmla="*/ 8954147 w 12191999"/>
              <a:gd name="connsiteY476" fmla="*/ 5835507 h 6858000"/>
              <a:gd name="connsiteX477" fmla="*/ 8901615 w 12191999"/>
              <a:gd name="connsiteY477" fmla="*/ 5764652 h 6858000"/>
              <a:gd name="connsiteX478" fmla="*/ 8902838 w 12191999"/>
              <a:gd name="connsiteY478" fmla="*/ 5668142 h 6858000"/>
              <a:gd name="connsiteX479" fmla="*/ 9099523 w 12191999"/>
              <a:gd name="connsiteY479" fmla="*/ 5630271 h 6858000"/>
              <a:gd name="connsiteX480" fmla="*/ 9132508 w 12191999"/>
              <a:gd name="connsiteY480" fmla="*/ 5633936 h 6858000"/>
              <a:gd name="connsiteX481" fmla="*/ 9161828 w 12191999"/>
              <a:gd name="connsiteY481" fmla="*/ 5572855 h 6858000"/>
              <a:gd name="connsiteX482" fmla="*/ 9160606 w 12191999"/>
              <a:gd name="connsiteY482" fmla="*/ 5382276 h 6858000"/>
              <a:gd name="connsiteX483" fmla="*/ 9213137 w 12191999"/>
              <a:gd name="connsiteY483" fmla="*/ 5332188 h 6858000"/>
              <a:gd name="connsiteX484" fmla="*/ 9398827 w 12191999"/>
              <a:gd name="connsiteY484" fmla="*/ 5333410 h 6858000"/>
              <a:gd name="connsiteX485" fmla="*/ 9467240 w 12191999"/>
              <a:gd name="connsiteY485" fmla="*/ 5293094 h 6858000"/>
              <a:gd name="connsiteX486" fmla="*/ 9434256 w 12191999"/>
              <a:gd name="connsiteY486" fmla="*/ 5249118 h 6858000"/>
              <a:gd name="connsiteX487" fmla="*/ 9419596 w 12191999"/>
              <a:gd name="connsiteY487" fmla="*/ 5139169 h 6858000"/>
              <a:gd name="connsiteX488" fmla="*/ 9648044 w 12191999"/>
              <a:gd name="connsiteY488" fmla="*/ 5109848 h 6858000"/>
              <a:gd name="connsiteX489" fmla="*/ 9643157 w 12191999"/>
              <a:gd name="connsiteY489" fmla="*/ 5260110 h 6858000"/>
              <a:gd name="connsiteX490" fmla="*/ 9644379 w 12191999"/>
              <a:gd name="connsiteY490" fmla="*/ 5319971 h 6858000"/>
              <a:gd name="connsiteX491" fmla="*/ 9698131 w 12191999"/>
              <a:gd name="connsiteY491" fmla="*/ 5334631 h 6858000"/>
              <a:gd name="connsiteX492" fmla="*/ 9903370 w 12191999"/>
              <a:gd name="connsiteY492" fmla="*/ 5334631 h 6858000"/>
              <a:gd name="connsiteX493" fmla="*/ 9929654 w 12191999"/>
              <a:gd name="connsiteY493" fmla="*/ 5346485 h 6858000"/>
              <a:gd name="connsiteX494" fmla="*/ 9930724 w 12191999"/>
              <a:gd name="connsiteY494" fmla="*/ 5354628 h 6858000"/>
              <a:gd name="connsiteX495" fmla="*/ 9932264 w 12191999"/>
              <a:gd name="connsiteY495" fmla="*/ 5354628 h 6858000"/>
              <a:gd name="connsiteX496" fmla="*/ 9932800 w 12191999"/>
              <a:gd name="connsiteY496" fmla="*/ 5349644 h 6858000"/>
              <a:gd name="connsiteX497" fmla="*/ 9947918 w 12191999"/>
              <a:gd name="connsiteY497" fmla="*/ 5337597 h 6858000"/>
              <a:gd name="connsiteX498" fmla="*/ 9951318 w 12191999"/>
              <a:gd name="connsiteY498" fmla="*/ 5337347 h 6858000"/>
              <a:gd name="connsiteX499" fmla="*/ 9952291 w 12191999"/>
              <a:gd name="connsiteY499" fmla="*/ 5335521 h 6858000"/>
              <a:gd name="connsiteX500" fmla="*/ 9934946 w 12191999"/>
              <a:gd name="connsiteY500" fmla="*/ 5330599 h 6858000"/>
              <a:gd name="connsiteX501" fmla="*/ 9930821 w 12191999"/>
              <a:gd name="connsiteY501" fmla="*/ 5309831 h 6858000"/>
              <a:gd name="connsiteX502" fmla="*/ 9930821 w 12191999"/>
              <a:gd name="connsiteY502" fmla="*/ 5086269 h 6858000"/>
              <a:gd name="connsiteX503" fmla="*/ 9976023 w 12191999"/>
              <a:gd name="connsiteY503" fmla="*/ 5012969 h 6858000"/>
              <a:gd name="connsiteX504" fmla="*/ 10026111 w 12191999"/>
              <a:gd name="connsiteY504" fmla="*/ 5020300 h 6858000"/>
              <a:gd name="connsiteX505" fmla="*/ 10151942 w 12191999"/>
              <a:gd name="connsiteY505" fmla="*/ 5045954 h 6858000"/>
              <a:gd name="connsiteX506" fmla="*/ 10160492 w 12191999"/>
              <a:gd name="connsiteY506" fmla="*/ 4868816 h 6858000"/>
              <a:gd name="connsiteX507" fmla="*/ 10039550 w 12191999"/>
              <a:gd name="connsiteY507" fmla="*/ 4867593 h 6858000"/>
              <a:gd name="connsiteX508" fmla="*/ 9987018 w 12191999"/>
              <a:gd name="connsiteY508" fmla="*/ 4895690 h 6858000"/>
              <a:gd name="connsiteX509" fmla="*/ 9932044 w 12191999"/>
              <a:gd name="connsiteY509" fmla="*/ 4830943 h 6858000"/>
              <a:gd name="connsiteX510" fmla="*/ 9929601 w 12191999"/>
              <a:gd name="connsiteY510" fmla="*/ 4587835 h 6858000"/>
              <a:gd name="connsiteX511" fmla="*/ 9957699 w 12191999"/>
              <a:gd name="connsiteY511" fmla="*/ 4568288 h 6858000"/>
              <a:gd name="connsiteX512" fmla="*/ 10158050 w 12191999"/>
              <a:gd name="connsiteY512" fmla="*/ 4568288 h 6858000"/>
              <a:gd name="connsiteX513" fmla="*/ 10204472 w 12191999"/>
              <a:gd name="connsiteY513" fmla="*/ 4560959 h 6858000"/>
              <a:gd name="connsiteX514" fmla="*/ 10213024 w 12191999"/>
              <a:gd name="connsiteY514" fmla="*/ 4493768 h 6858000"/>
              <a:gd name="connsiteX515" fmla="*/ 10209359 w 12191999"/>
              <a:gd name="connsiteY515" fmla="*/ 4345948 h 6858000"/>
              <a:gd name="connsiteX516" fmla="*/ 10325263 w 12191999"/>
              <a:gd name="connsiteY516" fmla="*/ 4307925 h 6858000"/>
              <a:gd name="connsiteX517" fmla="*/ 10432920 w 12191999"/>
              <a:gd name="connsiteY517" fmla="*/ 4364272 h 6858000"/>
              <a:gd name="connsiteX518" fmla="*/ 10423148 w 12191999"/>
              <a:gd name="connsiteY518" fmla="*/ 4486437 h 6858000"/>
              <a:gd name="connsiteX519" fmla="*/ 10393828 w 12191999"/>
              <a:gd name="connsiteY519" fmla="*/ 4531639 h 6858000"/>
              <a:gd name="connsiteX520" fmla="*/ 10459798 w 12191999"/>
              <a:gd name="connsiteY520" fmla="*/ 4569509 h 6858000"/>
              <a:gd name="connsiteX521" fmla="*/ 10660149 w 12191999"/>
              <a:gd name="connsiteY521" fmla="*/ 4568288 h 6858000"/>
              <a:gd name="connsiteX522" fmla="*/ 10700463 w 12191999"/>
              <a:gd name="connsiteY522" fmla="*/ 4607381 h 6858000"/>
              <a:gd name="connsiteX523" fmla="*/ 10699241 w 12191999"/>
              <a:gd name="connsiteY523" fmla="*/ 4802845 h 6858000"/>
              <a:gd name="connsiteX524" fmla="*/ 10672366 w 12191999"/>
              <a:gd name="connsiteY524" fmla="*/ 4876145 h 6858000"/>
              <a:gd name="connsiteX525" fmla="*/ 10591736 w 12191999"/>
              <a:gd name="connsiteY525" fmla="*/ 4872480 h 6858000"/>
              <a:gd name="connsiteX526" fmla="*/ 10518437 w 12191999"/>
              <a:gd name="connsiteY526" fmla="*/ 4833387 h 6858000"/>
              <a:gd name="connsiteX527" fmla="*/ 10443915 w 12191999"/>
              <a:gd name="connsiteY527" fmla="*/ 4917681 h 6858000"/>
              <a:gd name="connsiteX528" fmla="*/ 10486675 w 12191999"/>
              <a:gd name="connsiteY528" fmla="*/ 5054507 h 6858000"/>
              <a:gd name="connsiteX529" fmla="*/ 10580742 w 12191999"/>
              <a:gd name="connsiteY529" fmla="*/ 5045954 h 6858000"/>
              <a:gd name="connsiteX530" fmla="*/ 10643046 w 12191999"/>
              <a:gd name="connsiteY530" fmla="*/ 5009304 h 6858000"/>
              <a:gd name="connsiteX531" fmla="*/ 10699241 w 12191999"/>
              <a:gd name="connsiteY531" fmla="*/ 5089935 h 6858000"/>
              <a:gd name="connsiteX532" fmla="*/ 10700463 w 12191999"/>
              <a:gd name="connsiteY532" fmla="*/ 5308610 h 6858000"/>
              <a:gd name="connsiteX533" fmla="*/ 10695953 w 12191999"/>
              <a:gd name="connsiteY533" fmla="*/ 5325919 h 6858000"/>
              <a:gd name="connsiteX534" fmla="*/ 10695953 w 12191999"/>
              <a:gd name="connsiteY534" fmla="*/ 5342506 h 6858000"/>
              <a:gd name="connsiteX535" fmla="*/ 10697005 w 12191999"/>
              <a:gd name="connsiteY535" fmla="*/ 5340688 h 6858000"/>
              <a:gd name="connsiteX536" fmla="*/ 10739305 w 12191999"/>
              <a:gd name="connsiteY536" fmla="*/ 5333510 h 6858000"/>
              <a:gd name="connsiteX537" fmla="*/ 10924995 w 12191999"/>
              <a:gd name="connsiteY537" fmla="*/ 5334732 h 6858000"/>
              <a:gd name="connsiteX538" fmla="*/ 10993408 w 12191999"/>
              <a:gd name="connsiteY538" fmla="*/ 5294417 h 6858000"/>
              <a:gd name="connsiteX539" fmla="*/ 10960424 w 12191999"/>
              <a:gd name="connsiteY539" fmla="*/ 5250439 h 6858000"/>
              <a:gd name="connsiteX540" fmla="*/ 10945764 w 12191999"/>
              <a:gd name="connsiteY540" fmla="*/ 5140490 h 6858000"/>
              <a:gd name="connsiteX541" fmla="*/ 11174212 w 12191999"/>
              <a:gd name="connsiteY541" fmla="*/ 5111172 h 6858000"/>
              <a:gd name="connsiteX542" fmla="*/ 11169325 w 12191999"/>
              <a:gd name="connsiteY542" fmla="*/ 5261432 h 6858000"/>
              <a:gd name="connsiteX543" fmla="*/ 11170547 w 12191999"/>
              <a:gd name="connsiteY543" fmla="*/ 5321293 h 6858000"/>
              <a:gd name="connsiteX544" fmla="*/ 11224299 w 12191999"/>
              <a:gd name="connsiteY544" fmla="*/ 5335954 h 6858000"/>
              <a:gd name="connsiteX545" fmla="*/ 11429538 w 12191999"/>
              <a:gd name="connsiteY545" fmla="*/ 5335954 h 6858000"/>
              <a:gd name="connsiteX546" fmla="*/ 11457635 w 12191999"/>
              <a:gd name="connsiteY546" fmla="*/ 5361608 h 6858000"/>
              <a:gd name="connsiteX547" fmla="*/ 11456413 w 12191999"/>
              <a:gd name="connsiteY547" fmla="*/ 5585169 h 6858000"/>
              <a:gd name="connsiteX548" fmla="*/ 11397773 w 12191999"/>
              <a:gd name="connsiteY548" fmla="*/ 5663355 h 6858000"/>
              <a:gd name="connsiteX549" fmla="*/ 11340356 w 12191999"/>
              <a:gd name="connsiteY549" fmla="*/ 5627928 h 6858000"/>
              <a:gd name="connsiteX550" fmla="*/ 11242624 w 12191999"/>
              <a:gd name="connsiteY550" fmla="*/ 5618154 h 6858000"/>
              <a:gd name="connsiteX551" fmla="*/ 11198645 w 12191999"/>
              <a:gd name="connsiteY551" fmla="*/ 5731767 h 6858000"/>
              <a:gd name="connsiteX552" fmla="*/ 11271944 w 12191999"/>
              <a:gd name="connsiteY552" fmla="*/ 5838051 h 6858000"/>
              <a:gd name="connsiteX553" fmla="*/ 11352573 w 12191999"/>
              <a:gd name="connsiteY553" fmla="*/ 5795294 h 6858000"/>
              <a:gd name="connsiteX554" fmla="*/ 11424650 w 12191999"/>
              <a:gd name="connsiteY554" fmla="*/ 5791629 h 6858000"/>
              <a:gd name="connsiteX555" fmla="*/ 11456413 w 12191999"/>
              <a:gd name="connsiteY555" fmla="*/ 5862484 h 6858000"/>
              <a:gd name="connsiteX556" fmla="*/ 11456413 w 12191999"/>
              <a:gd name="connsiteY556" fmla="*/ 5995645 h 6858000"/>
              <a:gd name="connsiteX557" fmla="*/ 11450808 w 12191999"/>
              <a:gd name="connsiteY557" fmla="*/ 6076903 h 6858000"/>
              <a:gd name="connsiteX558" fmla="*/ 11443434 w 12191999"/>
              <a:gd name="connsiteY558" fmla="*/ 6089200 h 6858000"/>
              <a:gd name="connsiteX559" fmla="*/ 11447629 w 12191999"/>
              <a:gd name="connsiteY559" fmla="*/ 6089179 h 6858000"/>
              <a:gd name="connsiteX560" fmla="*/ 11460380 w 12191999"/>
              <a:gd name="connsiteY560" fmla="*/ 6094729 h 6858000"/>
              <a:gd name="connsiteX561" fmla="*/ 11461414 w 12191999"/>
              <a:gd name="connsiteY561" fmla="*/ 6089396 h 6858000"/>
              <a:gd name="connsiteX562" fmla="*/ 11491039 w 12191999"/>
              <a:gd name="connsiteY562" fmla="*/ 6081456 h 6858000"/>
              <a:gd name="connsiteX563" fmla="*/ 11686503 w 12191999"/>
              <a:gd name="connsiteY563" fmla="*/ 6082676 h 6858000"/>
              <a:gd name="connsiteX564" fmla="*/ 11732927 w 12191999"/>
              <a:gd name="connsiteY564" fmla="*/ 6074124 h 6858000"/>
              <a:gd name="connsiteX565" fmla="*/ 11741477 w 12191999"/>
              <a:gd name="connsiteY565" fmla="*/ 6008156 h 6858000"/>
              <a:gd name="connsiteX566" fmla="*/ 11698720 w 12191999"/>
              <a:gd name="connsiteY566" fmla="*/ 5923862 h 6858000"/>
              <a:gd name="connsiteX567" fmla="*/ 11785457 w 12191999"/>
              <a:gd name="connsiteY567" fmla="*/ 5829795 h 6858000"/>
              <a:gd name="connsiteX568" fmla="*/ 11834763 w 12191999"/>
              <a:gd name="connsiteY568" fmla="*/ 5820594 h 6858000"/>
              <a:gd name="connsiteX569" fmla="*/ 11961375 w 12191999"/>
              <a:gd name="connsiteY569" fmla="*/ 5878660 h 6858000"/>
              <a:gd name="connsiteX570" fmla="*/ 11949158 w 12191999"/>
              <a:gd name="connsiteY570" fmla="*/ 6003269 h 6858000"/>
              <a:gd name="connsiteX571" fmla="*/ 11922283 w 12191999"/>
              <a:gd name="connsiteY571" fmla="*/ 6046026 h 6858000"/>
              <a:gd name="connsiteX572" fmla="*/ 11983365 w 12191999"/>
              <a:gd name="connsiteY572" fmla="*/ 6082676 h 6858000"/>
              <a:gd name="connsiteX573" fmla="*/ 12183716 w 12191999"/>
              <a:gd name="connsiteY573" fmla="*/ 6081456 h 6858000"/>
              <a:gd name="connsiteX574" fmla="*/ 12191999 w 12191999"/>
              <a:gd name="connsiteY574" fmla="*/ 6083007 h 6858000"/>
              <a:gd name="connsiteX575" fmla="*/ 12191999 w 12191999"/>
              <a:gd name="connsiteY575" fmla="*/ 6858000 h 6858000"/>
              <a:gd name="connsiteX576" fmla="*/ 0 w 12191999"/>
              <a:gd name="connsiteY57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2191999" h="6858000">
                <a:moveTo>
                  <a:pt x="10699779" y="6099402"/>
                </a:moveTo>
                <a:lnTo>
                  <a:pt x="10700365" y="6104567"/>
                </a:lnTo>
                <a:lnTo>
                  <a:pt x="10702406" y="6099903"/>
                </a:lnTo>
                <a:close/>
                <a:moveTo>
                  <a:pt x="9177921" y="6098901"/>
                </a:moveTo>
                <a:lnTo>
                  <a:pt x="9178505" y="6100344"/>
                </a:lnTo>
                <a:lnTo>
                  <a:pt x="9178605" y="6102927"/>
                </a:lnTo>
                <a:lnTo>
                  <a:pt x="9183635" y="6102927"/>
                </a:lnTo>
                <a:lnTo>
                  <a:pt x="9185303" y="6100308"/>
                </a:lnTo>
                <a:close/>
                <a:moveTo>
                  <a:pt x="5342410" y="5330181"/>
                </a:moveTo>
                <a:lnTo>
                  <a:pt x="5338269" y="5332661"/>
                </a:lnTo>
                <a:lnTo>
                  <a:pt x="5322064" y="5334006"/>
                </a:lnTo>
                <a:lnTo>
                  <a:pt x="5335111" y="5336578"/>
                </a:lnTo>
                <a:lnTo>
                  <a:pt x="5337848" y="5340523"/>
                </a:lnTo>
                <a:lnTo>
                  <a:pt x="5338130" y="5335883"/>
                </a:lnTo>
                <a:close/>
                <a:moveTo>
                  <a:pt x="11820900" y="4311166"/>
                </a:moveTo>
                <a:cubicBezTo>
                  <a:pt x="11873927" y="4308131"/>
                  <a:pt x="11925923" y="4331037"/>
                  <a:pt x="11955244" y="4373182"/>
                </a:cubicBezTo>
                <a:cubicBezTo>
                  <a:pt x="11985785" y="4418384"/>
                  <a:pt x="11980898" y="4451368"/>
                  <a:pt x="11941805" y="4490463"/>
                </a:cubicBezTo>
                <a:cubicBezTo>
                  <a:pt x="11929590" y="4502678"/>
                  <a:pt x="11901490" y="4507563"/>
                  <a:pt x="11911265" y="4531997"/>
                </a:cubicBezTo>
                <a:cubicBezTo>
                  <a:pt x="11922260" y="4557650"/>
                  <a:pt x="11944250" y="4573534"/>
                  <a:pt x="11974790" y="4572310"/>
                </a:cubicBezTo>
                <a:cubicBezTo>
                  <a:pt x="12041982" y="4571090"/>
                  <a:pt x="12107951" y="4573534"/>
                  <a:pt x="12175141" y="4571090"/>
                </a:cubicBezTo>
                <a:lnTo>
                  <a:pt x="12191999" y="4574294"/>
                </a:lnTo>
                <a:lnTo>
                  <a:pt x="12191999" y="5337457"/>
                </a:lnTo>
                <a:lnTo>
                  <a:pt x="12177584" y="5340730"/>
                </a:lnTo>
                <a:cubicBezTo>
                  <a:pt x="12112836" y="5338287"/>
                  <a:pt x="12048089" y="5339507"/>
                  <a:pt x="11982120" y="5339507"/>
                </a:cubicBezTo>
                <a:cubicBezTo>
                  <a:pt x="11962574" y="5339507"/>
                  <a:pt x="11944250" y="5340730"/>
                  <a:pt x="11928367" y="5354166"/>
                </a:cubicBezTo>
                <a:cubicBezTo>
                  <a:pt x="11908820" y="5372491"/>
                  <a:pt x="11896605" y="5388373"/>
                  <a:pt x="11927145" y="5409142"/>
                </a:cubicBezTo>
                <a:cubicBezTo>
                  <a:pt x="11960130" y="5432354"/>
                  <a:pt x="11987007" y="5462893"/>
                  <a:pt x="11971125" y="5504430"/>
                </a:cubicBezTo>
                <a:cubicBezTo>
                  <a:pt x="11955244" y="5548410"/>
                  <a:pt x="11924702" y="5582614"/>
                  <a:pt x="11873393" y="5592389"/>
                </a:cubicBezTo>
                <a:cubicBezTo>
                  <a:pt x="11795208" y="5608269"/>
                  <a:pt x="11739011" y="5587502"/>
                  <a:pt x="11703584" y="5530084"/>
                </a:cubicBezTo>
                <a:cubicBezTo>
                  <a:pt x="11676707" y="5486105"/>
                  <a:pt x="11682816" y="5456786"/>
                  <a:pt x="11723129" y="5417694"/>
                </a:cubicBezTo>
                <a:cubicBezTo>
                  <a:pt x="11735346" y="5406699"/>
                  <a:pt x="11763444" y="5401812"/>
                  <a:pt x="11751228" y="5374936"/>
                </a:cubicBezTo>
                <a:cubicBezTo>
                  <a:pt x="11739011" y="5350502"/>
                  <a:pt x="11718244" y="5338287"/>
                  <a:pt x="11690146" y="5338287"/>
                </a:cubicBezTo>
                <a:cubicBezTo>
                  <a:pt x="11622955" y="5338287"/>
                  <a:pt x="11556985" y="5335842"/>
                  <a:pt x="11489795" y="5339507"/>
                </a:cubicBezTo>
                <a:cubicBezTo>
                  <a:pt x="11453145" y="5341952"/>
                  <a:pt x="11443371" y="5329735"/>
                  <a:pt x="11447036" y="5295528"/>
                </a:cubicBezTo>
                <a:cubicBezTo>
                  <a:pt x="11451923" y="5266207"/>
                  <a:pt x="11449481" y="5234446"/>
                  <a:pt x="11449481" y="5202683"/>
                </a:cubicBezTo>
                <a:cubicBezTo>
                  <a:pt x="11449481" y="5166034"/>
                  <a:pt x="11450701" y="5129384"/>
                  <a:pt x="11449481" y="5092735"/>
                </a:cubicBezTo>
                <a:cubicBezTo>
                  <a:pt x="11448258" y="5058528"/>
                  <a:pt x="11466583" y="5036539"/>
                  <a:pt x="11492238" y="5018215"/>
                </a:cubicBezTo>
                <a:cubicBezTo>
                  <a:pt x="11511785" y="5004774"/>
                  <a:pt x="11528888" y="5007220"/>
                  <a:pt x="11545990" y="5025544"/>
                </a:cubicBezTo>
                <a:cubicBezTo>
                  <a:pt x="11608295" y="5089069"/>
                  <a:pt x="11622955" y="5091513"/>
                  <a:pt x="11668156" y="5051198"/>
                </a:cubicBezTo>
                <a:cubicBezTo>
                  <a:pt x="11713357" y="5010884"/>
                  <a:pt x="11720686" y="4925368"/>
                  <a:pt x="11682816" y="4877723"/>
                </a:cubicBezTo>
                <a:cubicBezTo>
                  <a:pt x="11638837" y="4822748"/>
                  <a:pt x="11602187" y="4821529"/>
                  <a:pt x="11555765" y="4874058"/>
                </a:cubicBezTo>
                <a:cubicBezTo>
                  <a:pt x="11543547" y="4887496"/>
                  <a:pt x="11536218" y="4913152"/>
                  <a:pt x="11508120" y="4902158"/>
                </a:cubicBezTo>
                <a:cubicBezTo>
                  <a:pt x="11477578" y="4891162"/>
                  <a:pt x="11451923" y="4871616"/>
                  <a:pt x="11450701" y="4839852"/>
                </a:cubicBezTo>
                <a:cubicBezTo>
                  <a:pt x="11447036" y="4758002"/>
                  <a:pt x="11449481" y="4674930"/>
                  <a:pt x="11448258" y="4591857"/>
                </a:cubicBezTo>
                <a:cubicBezTo>
                  <a:pt x="11448258" y="4567425"/>
                  <a:pt x="11465361" y="4573534"/>
                  <a:pt x="11477578" y="4573534"/>
                </a:cubicBezTo>
                <a:cubicBezTo>
                  <a:pt x="11544768" y="4573534"/>
                  <a:pt x="11610737" y="4573534"/>
                  <a:pt x="11677929" y="4573534"/>
                </a:cubicBezTo>
                <a:cubicBezTo>
                  <a:pt x="11695032" y="4573534"/>
                  <a:pt x="11713357" y="4574756"/>
                  <a:pt x="11728016" y="4562539"/>
                </a:cubicBezTo>
                <a:cubicBezTo>
                  <a:pt x="11751228" y="4544213"/>
                  <a:pt x="11769553" y="4529553"/>
                  <a:pt x="11735346" y="4500233"/>
                </a:cubicBezTo>
                <a:cubicBezTo>
                  <a:pt x="11666934" y="4441595"/>
                  <a:pt x="11682816" y="4358522"/>
                  <a:pt x="11768331" y="4323095"/>
                </a:cubicBezTo>
                <a:cubicBezTo>
                  <a:pt x="11785434" y="4316070"/>
                  <a:pt x="11803224" y="4312177"/>
                  <a:pt x="11820900" y="4311166"/>
                </a:cubicBezTo>
                <a:close/>
                <a:moveTo>
                  <a:pt x="5742911" y="3557222"/>
                </a:moveTo>
                <a:cubicBezTo>
                  <a:pt x="5785237" y="3561738"/>
                  <a:pt x="5826597" y="3581666"/>
                  <a:pt x="5851336" y="3613963"/>
                </a:cubicBezTo>
                <a:cubicBezTo>
                  <a:pt x="5884320" y="3659163"/>
                  <a:pt x="5880655" y="3697035"/>
                  <a:pt x="5840341" y="3736128"/>
                </a:cubicBezTo>
                <a:cubicBezTo>
                  <a:pt x="5828123" y="3748345"/>
                  <a:pt x="5795140" y="3750787"/>
                  <a:pt x="5811021" y="3780107"/>
                </a:cubicBezTo>
                <a:cubicBezTo>
                  <a:pt x="5823239" y="3804540"/>
                  <a:pt x="5844004" y="3815534"/>
                  <a:pt x="5873327" y="3815534"/>
                </a:cubicBezTo>
                <a:cubicBezTo>
                  <a:pt x="5942958" y="3814314"/>
                  <a:pt x="6012594" y="3816757"/>
                  <a:pt x="6082230" y="3814314"/>
                </a:cubicBezTo>
                <a:cubicBezTo>
                  <a:pt x="6102386" y="3813398"/>
                  <a:pt x="6112234" y="3817291"/>
                  <a:pt x="6115900" y="3831149"/>
                </a:cubicBezTo>
                <a:lnTo>
                  <a:pt x="6116334" y="3835442"/>
                </a:lnTo>
                <a:lnTo>
                  <a:pt x="6135367" y="3820781"/>
                </a:lnTo>
                <a:cubicBezTo>
                  <a:pt x="6143326" y="3819255"/>
                  <a:pt x="6153251" y="3819407"/>
                  <a:pt x="6165468" y="3821240"/>
                </a:cubicBezTo>
                <a:cubicBezTo>
                  <a:pt x="6193565" y="3826127"/>
                  <a:pt x="6221664" y="3822462"/>
                  <a:pt x="6250984" y="3822462"/>
                </a:cubicBezTo>
                <a:cubicBezTo>
                  <a:pt x="6286411" y="3822462"/>
                  <a:pt x="6320618" y="3823685"/>
                  <a:pt x="6356045" y="3822462"/>
                </a:cubicBezTo>
                <a:cubicBezTo>
                  <a:pt x="6393917" y="3821240"/>
                  <a:pt x="6419570" y="3842009"/>
                  <a:pt x="6434230" y="3873772"/>
                </a:cubicBezTo>
                <a:cubicBezTo>
                  <a:pt x="6451333" y="3907977"/>
                  <a:pt x="6419570" y="3920194"/>
                  <a:pt x="6401245" y="3938519"/>
                </a:cubicBezTo>
                <a:cubicBezTo>
                  <a:pt x="6362153" y="3975168"/>
                  <a:pt x="6359710" y="3998381"/>
                  <a:pt x="6395138" y="4039916"/>
                </a:cubicBezTo>
                <a:cubicBezTo>
                  <a:pt x="6437895" y="4090005"/>
                  <a:pt x="6527076" y="4097333"/>
                  <a:pt x="6574721" y="4054576"/>
                </a:cubicBezTo>
                <a:cubicBezTo>
                  <a:pt x="6628473" y="4008153"/>
                  <a:pt x="6628473" y="3977611"/>
                  <a:pt x="6575941" y="3931189"/>
                </a:cubicBezTo>
                <a:cubicBezTo>
                  <a:pt x="6562504" y="3918974"/>
                  <a:pt x="6538071" y="3910422"/>
                  <a:pt x="6547844" y="3883545"/>
                </a:cubicBezTo>
                <a:cubicBezTo>
                  <a:pt x="6558839" y="3853004"/>
                  <a:pt x="6578386" y="3827349"/>
                  <a:pt x="6610148" y="3826127"/>
                </a:cubicBezTo>
                <a:cubicBezTo>
                  <a:pt x="6691998" y="3822462"/>
                  <a:pt x="6775070" y="3824905"/>
                  <a:pt x="6856921" y="3823685"/>
                </a:cubicBezTo>
                <a:cubicBezTo>
                  <a:pt x="6881354" y="3823685"/>
                  <a:pt x="6875246" y="3840787"/>
                  <a:pt x="6875246" y="3853004"/>
                </a:cubicBezTo>
                <a:cubicBezTo>
                  <a:pt x="6875246" y="3920194"/>
                  <a:pt x="6875246" y="3986164"/>
                  <a:pt x="6875246" y="4053355"/>
                </a:cubicBezTo>
                <a:cubicBezTo>
                  <a:pt x="6875246" y="4074123"/>
                  <a:pt x="6877689" y="4093668"/>
                  <a:pt x="6892348" y="4110773"/>
                </a:cubicBezTo>
                <a:cubicBezTo>
                  <a:pt x="6911895" y="4132762"/>
                  <a:pt x="6926555" y="4137648"/>
                  <a:pt x="6948545" y="4110773"/>
                </a:cubicBezTo>
                <a:cubicBezTo>
                  <a:pt x="7005962" y="4043581"/>
                  <a:pt x="7068267" y="4049690"/>
                  <a:pt x="7117131" y="4126653"/>
                </a:cubicBezTo>
                <a:cubicBezTo>
                  <a:pt x="7155003" y="4186514"/>
                  <a:pt x="7136679" y="4286688"/>
                  <a:pt x="7080482" y="4328224"/>
                </a:cubicBezTo>
                <a:cubicBezTo>
                  <a:pt x="7034060" y="4362430"/>
                  <a:pt x="6999854" y="4357545"/>
                  <a:pt x="6959540" y="4317229"/>
                </a:cubicBezTo>
                <a:cubicBezTo>
                  <a:pt x="6947323" y="4305014"/>
                  <a:pt x="6942436" y="4273250"/>
                  <a:pt x="6914338" y="4287910"/>
                </a:cubicBezTo>
                <a:cubicBezTo>
                  <a:pt x="6891126" y="4300127"/>
                  <a:pt x="6877689" y="4320896"/>
                  <a:pt x="6877689" y="4350213"/>
                </a:cubicBezTo>
                <a:cubicBezTo>
                  <a:pt x="6878911" y="4417403"/>
                  <a:pt x="6876468" y="4483374"/>
                  <a:pt x="6878911" y="4550565"/>
                </a:cubicBezTo>
                <a:cubicBezTo>
                  <a:pt x="6880133" y="4582327"/>
                  <a:pt x="6874024" y="4594544"/>
                  <a:pt x="6838596" y="4592100"/>
                </a:cubicBezTo>
                <a:cubicBezTo>
                  <a:pt x="6775070" y="4588436"/>
                  <a:pt x="6711545" y="4590880"/>
                  <a:pt x="6648020" y="4590880"/>
                </a:cubicBezTo>
                <a:cubicBezTo>
                  <a:pt x="6628473" y="4590880"/>
                  <a:pt x="6610148" y="4592100"/>
                  <a:pt x="6594266" y="4604318"/>
                </a:cubicBezTo>
                <a:cubicBezTo>
                  <a:pt x="6571056" y="4623864"/>
                  <a:pt x="6562504" y="4638522"/>
                  <a:pt x="6591823" y="4662956"/>
                </a:cubicBezTo>
                <a:cubicBezTo>
                  <a:pt x="6655348" y="4715488"/>
                  <a:pt x="6652905" y="4766796"/>
                  <a:pt x="6589381" y="4819328"/>
                </a:cubicBezTo>
                <a:cubicBezTo>
                  <a:pt x="6530741" y="4866973"/>
                  <a:pt x="6422015" y="4855979"/>
                  <a:pt x="6375592" y="4796116"/>
                </a:cubicBezTo>
                <a:cubicBezTo>
                  <a:pt x="6338943" y="4749693"/>
                  <a:pt x="6342608" y="4711821"/>
                  <a:pt x="6385365" y="4670287"/>
                </a:cubicBezTo>
                <a:cubicBezTo>
                  <a:pt x="6397580" y="4658070"/>
                  <a:pt x="6425680" y="4653182"/>
                  <a:pt x="6415905" y="4628749"/>
                </a:cubicBezTo>
                <a:cubicBezTo>
                  <a:pt x="6404910" y="4603096"/>
                  <a:pt x="6381700" y="4588436"/>
                  <a:pt x="6351158" y="4589658"/>
                </a:cubicBezTo>
                <a:cubicBezTo>
                  <a:pt x="6283968" y="4590880"/>
                  <a:pt x="6217999" y="4587214"/>
                  <a:pt x="6150809" y="4590880"/>
                </a:cubicBezTo>
                <a:cubicBezTo>
                  <a:pt x="6133707" y="4591491"/>
                  <a:pt x="6123322" y="4589047"/>
                  <a:pt x="6117367" y="4582327"/>
                </a:cubicBezTo>
                <a:lnTo>
                  <a:pt x="6114197" y="4575109"/>
                </a:lnTo>
                <a:lnTo>
                  <a:pt x="6109104" y="4582272"/>
                </a:lnTo>
                <a:cubicBezTo>
                  <a:pt x="6104218" y="4585785"/>
                  <a:pt x="6096888" y="4586396"/>
                  <a:pt x="6087114" y="4586396"/>
                </a:cubicBezTo>
                <a:cubicBezTo>
                  <a:pt x="6012594" y="4585175"/>
                  <a:pt x="5938072" y="4586396"/>
                  <a:pt x="5863552" y="4586396"/>
                </a:cubicBezTo>
                <a:cubicBezTo>
                  <a:pt x="5837898" y="4586396"/>
                  <a:pt x="5818351" y="4572957"/>
                  <a:pt x="5802472" y="4555854"/>
                </a:cubicBezTo>
                <a:cubicBezTo>
                  <a:pt x="5778036" y="4528977"/>
                  <a:pt x="5774373" y="4504545"/>
                  <a:pt x="5807356" y="4480114"/>
                </a:cubicBezTo>
                <a:cubicBezTo>
                  <a:pt x="5833011" y="4461788"/>
                  <a:pt x="5863552" y="4441018"/>
                  <a:pt x="5847670" y="4403148"/>
                </a:cubicBezTo>
                <a:cubicBezTo>
                  <a:pt x="5830567" y="4361611"/>
                  <a:pt x="5801250" y="4332291"/>
                  <a:pt x="5752384" y="4329849"/>
                </a:cubicBezTo>
                <a:cubicBezTo>
                  <a:pt x="5704740" y="4327406"/>
                  <a:pt x="5660758" y="4329849"/>
                  <a:pt x="5628995" y="4372606"/>
                </a:cubicBezTo>
                <a:cubicBezTo>
                  <a:pt x="5599676" y="4412923"/>
                  <a:pt x="5600896" y="4436133"/>
                  <a:pt x="5638769" y="4470339"/>
                </a:cubicBezTo>
                <a:cubicBezTo>
                  <a:pt x="5655874" y="4486221"/>
                  <a:pt x="5688856" y="4493550"/>
                  <a:pt x="5674197" y="4527758"/>
                </a:cubicBezTo>
                <a:cubicBezTo>
                  <a:pt x="5659538" y="4564408"/>
                  <a:pt x="5632660" y="4586396"/>
                  <a:pt x="5591125" y="4586396"/>
                </a:cubicBezTo>
                <a:cubicBezTo>
                  <a:pt x="5520269" y="4586396"/>
                  <a:pt x="5448192" y="4585175"/>
                  <a:pt x="5377337" y="4586396"/>
                </a:cubicBezTo>
                <a:cubicBezTo>
                  <a:pt x="5350458" y="4587617"/>
                  <a:pt x="5346796" y="4576623"/>
                  <a:pt x="5346796" y="4553411"/>
                </a:cubicBezTo>
                <a:cubicBezTo>
                  <a:pt x="5348016" y="4486221"/>
                  <a:pt x="5346796" y="4420251"/>
                  <a:pt x="5348016" y="4353059"/>
                </a:cubicBezTo>
                <a:cubicBezTo>
                  <a:pt x="5348016" y="4329849"/>
                  <a:pt x="5344352" y="4309081"/>
                  <a:pt x="5327249" y="4291978"/>
                </a:cubicBezTo>
                <a:cubicBezTo>
                  <a:pt x="5310145" y="4274875"/>
                  <a:pt x="5295486" y="4267544"/>
                  <a:pt x="5278383" y="4293199"/>
                </a:cubicBezTo>
                <a:cubicBezTo>
                  <a:pt x="5253948" y="4328628"/>
                  <a:pt x="5222185" y="4357946"/>
                  <a:pt x="5174543" y="4337181"/>
                </a:cubicBezTo>
                <a:cubicBezTo>
                  <a:pt x="5125677" y="4315189"/>
                  <a:pt x="5092692" y="4279761"/>
                  <a:pt x="5089026" y="4221122"/>
                </a:cubicBezTo>
                <a:cubicBezTo>
                  <a:pt x="5085363" y="4164927"/>
                  <a:pt x="5093914" y="4113618"/>
                  <a:pt x="5144002" y="4078190"/>
                </a:cubicBezTo>
                <a:cubicBezTo>
                  <a:pt x="5191646" y="4043983"/>
                  <a:pt x="5224631" y="4046428"/>
                  <a:pt x="5264946" y="4087965"/>
                </a:cubicBezTo>
                <a:cubicBezTo>
                  <a:pt x="5277159" y="4101402"/>
                  <a:pt x="5283271" y="4130722"/>
                  <a:pt x="5311367" y="4117283"/>
                </a:cubicBezTo>
                <a:cubicBezTo>
                  <a:pt x="5335801" y="4105067"/>
                  <a:pt x="5346796" y="4083077"/>
                  <a:pt x="5346796" y="4054980"/>
                </a:cubicBezTo>
                <a:cubicBezTo>
                  <a:pt x="5346796" y="3986566"/>
                  <a:pt x="5348016" y="3918154"/>
                  <a:pt x="5345574" y="3849742"/>
                </a:cubicBezTo>
                <a:cubicBezTo>
                  <a:pt x="5344352" y="3821644"/>
                  <a:pt x="5349236" y="3809427"/>
                  <a:pt x="5381003" y="3811870"/>
                </a:cubicBezTo>
                <a:cubicBezTo>
                  <a:pt x="5416429" y="3817979"/>
                  <a:pt x="5451858" y="3815534"/>
                  <a:pt x="5486063" y="3815534"/>
                </a:cubicBezTo>
                <a:cubicBezTo>
                  <a:pt x="5522713" y="3815534"/>
                  <a:pt x="5559361" y="3814314"/>
                  <a:pt x="5596012" y="3815534"/>
                </a:cubicBezTo>
                <a:cubicBezTo>
                  <a:pt x="5624110" y="3816757"/>
                  <a:pt x="5641213" y="3799654"/>
                  <a:pt x="5650984" y="3777664"/>
                </a:cubicBezTo>
                <a:cubicBezTo>
                  <a:pt x="5660758" y="3755674"/>
                  <a:pt x="5636325" y="3748345"/>
                  <a:pt x="5625329" y="3738570"/>
                </a:cubicBezTo>
                <a:cubicBezTo>
                  <a:pt x="5567914" y="3684820"/>
                  <a:pt x="5576466" y="3622514"/>
                  <a:pt x="5649765" y="3576091"/>
                </a:cubicBezTo>
                <a:cubicBezTo>
                  <a:pt x="5665035" y="3566624"/>
                  <a:pt x="5682520" y="3560668"/>
                  <a:pt x="5700845" y="3557958"/>
                </a:cubicBezTo>
                <a:cubicBezTo>
                  <a:pt x="5714588" y="3555925"/>
                  <a:pt x="5728804" y="3555718"/>
                  <a:pt x="5742911" y="3557222"/>
                </a:cubicBezTo>
                <a:close/>
                <a:moveTo>
                  <a:pt x="5726517" y="2017504"/>
                </a:moveTo>
                <a:cubicBezTo>
                  <a:pt x="5769733" y="2023154"/>
                  <a:pt x="5810962" y="2045754"/>
                  <a:pt x="5834786" y="2083015"/>
                </a:cubicBezTo>
                <a:cubicBezTo>
                  <a:pt x="5861661" y="2124551"/>
                  <a:pt x="5855555" y="2157535"/>
                  <a:pt x="5820126" y="2192965"/>
                </a:cubicBezTo>
                <a:cubicBezTo>
                  <a:pt x="5806689" y="2206402"/>
                  <a:pt x="5777368" y="2210067"/>
                  <a:pt x="5787140" y="2236943"/>
                </a:cubicBezTo>
                <a:cubicBezTo>
                  <a:pt x="5798136" y="2266262"/>
                  <a:pt x="5823790" y="2277258"/>
                  <a:pt x="5855555" y="2277258"/>
                </a:cubicBezTo>
                <a:cubicBezTo>
                  <a:pt x="5917857" y="2276037"/>
                  <a:pt x="5978941" y="2279702"/>
                  <a:pt x="6041243" y="2276037"/>
                </a:cubicBezTo>
                <a:cubicBezTo>
                  <a:pt x="6080338" y="2273592"/>
                  <a:pt x="6097440" y="2280923"/>
                  <a:pt x="6093775" y="2326124"/>
                </a:cubicBezTo>
                <a:cubicBezTo>
                  <a:pt x="6088888" y="2389649"/>
                  <a:pt x="6093775" y="2453175"/>
                  <a:pt x="6092553" y="2516703"/>
                </a:cubicBezTo>
                <a:cubicBezTo>
                  <a:pt x="6092553" y="2543577"/>
                  <a:pt x="6101105" y="2561902"/>
                  <a:pt x="6121873" y="2577785"/>
                </a:cubicBezTo>
                <a:cubicBezTo>
                  <a:pt x="6134090" y="2586335"/>
                  <a:pt x="6142641" y="2585115"/>
                  <a:pt x="6154856" y="2574120"/>
                </a:cubicBezTo>
                <a:cubicBezTo>
                  <a:pt x="6241593" y="2494711"/>
                  <a:pt x="6290460" y="2503263"/>
                  <a:pt x="6351542" y="2611990"/>
                </a:cubicBezTo>
                <a:cubicBezTo>
                  <a:pt x="6352764" y="2644975"/>
                  <a:pt x="6352764" y="2676738"/>
                  <a:pt x="6352764" y="2708501"/>
                </a:cubicBezTo>
                <a:cubicBezTo>
                  <a:pt x="6338104" y="2734156"/>
                  <a:pt x="6325887" y="2761033"/>
                  <a:pt x="6300232" y="2779356"/>
                </a:cubicBezTo>
                <a:cubicBezTo>
                  <a:pt x="6251367" y="2817228"/>
                  <a:pt x="6212273" y="2813563"/>
                  <a:pt x="6170739" y="2769584"/>
                </a:cubicBezTo>
                <a:cubicBezTo>
                  <a:pt x="6159745" y="2757366"/>
                  <a:pt x="6154856" y="2729269"/>
                  <a:pt x="6129202" y="2742708"/>
                </a:cubicBezTo>
                <a:cubicBezTo>
                  <a:pt x="6107212" y="2753701"/>
                  <a:pt x="6093775" y="2772026"/>
                  <a:pt x="6093775" y="2800124"/>
                </a:cubicBezTo>
                <a:cubicBezTo>
                  <a:pt x="6094997" y="2869758"/>
                  <a:pt x="6092553" y="2939392"/>
                  <a:pt x="6094997" y="3009027"/>
                </a:cubicBezTo>
                <a:cubicBezTo>
                  <a:pt x="6096218" y="3042011"/>
                  <a:pt x="6085222" y="3048121"/>
                  <a:pt x="6054683" y="3046899"/>
                </a:cubicBezTo>
                <a:cubicBezTo>
                  <a:pt x="5989937" y="3044455"/>
                  <a:pt x="5923966" y="3045676"/>
                  <a:pt x="5859220" y="3045676"/>
                </a:cubicBezTo>
                <a:cubicBezTo>
                  <a:pt x="5839672" y="3045676"/>
                  <a:pt x="5821349" y="3046899"/>
                  <a:pt x="5805467" y="3060336"/>
                </a:cubicBezTo>
                <a:cubicBezTo>
                  <a:pt x="5785921" y="3078662"/>
                  <a:pt x="5774925" y="3095764"/>
                  <a:pt x="5804246" y="3116533"/>
                </a:cubicBezTo>
                <a:cubicBezTo>
                  <a:pt x="5834786" y="3138522"/>
                  <a:pt x="5861661" y="3165399"/>
                  <a:pt x="5849445" y="3206935"/>
                </a:cubicBezTo>
                <a:cubicBezTo>
                  <a:pt x="5834786" y="3254578"/>
                  <a:pt x="5803023" y="3288785"/>
                  <a:pt x="5751713" y="3299780"/>
                </a:cubicBezTo>
                <a:cubicBezTo>
                  <a:pt x="5674750" y="3315662"/>
                  <a:pt x="5616113" y="3293673"/>
                  <a:pt x="5581905" y="3237475"/>
                </a:cubicBezTo>
                <a:cubicBezTo>
                  <a:pt x="5555029" y="3193496"/>
                  <a:pt x="5561135" y="3162956"/>
                  <a:pt x="5601451" y="3125084"/>
                </a:cubicBezTo>
                <a:cubicBezTo>
                  <a:pt x="5613669" y="3114088"/>
                  <a:pt x="5640546" y="3109203"/>
                  <a:pt x="5629551" y="3083549"/>
                </a:cubicBezTo>
                <a:cubicBezTo>
                  <a:pt x="5619775" y="3059114"/>
                  <a:pt x="5599008" y="3046899"/>
                  <a:pt x="5573353" y="3045676"/>
                </a:cubicBezTo>
                <a:cubicBezTo>
                  <a:pt x="5525708" y="3044455"/>
                  <a:pt x="5478065" y="3045676"/>
                  <a:pt x="5430421" y="3045676"/>
                </a:cubicBezTo>
                <a:cubicBezTo>
                  <a:pt x="5324139" y="3045676"/>
                  <a:pt x="5324139" y="3045676"/>
                  <a:pt x="5324139" y="2938172"/>
                </a:cubicBezTo>
                <a:cubicBezTo>
                  <a:pt x="5324139" y="2894192"/>
                  <a:pt x="5325358" y="2848990"/>
                  <a:pt x="5324139" y="2805010"/>
                </a:cubicBezTo>
                <a:cubicBezTo>
                  <a:pt x="5322917" y="2775691"/>
                  <a:pt x="5335133" y="2752481"/>
                  <a:pt x="5355900" y="2734156"/>
                </a:cubicBezTo>
                <a:cubicBezTo>
                  <a:pt x="5380332" y="2712165"/>
                  <a:pt x="5403544" y="2707279"/>
                  <a:pt x="5427977" y="2737821"/>
                </a:cubicBezTo>
                <a:cubicBezTo>
                  <a:pt x="5447526" y="2763474"/>
                  <a:pt x="5467069" y="2795238"/>
                  <a:pt x="5508607" y="2780578"/>
                </a:cubicBezTo>
                <a:cubicBezTo>
                  <a:pt x="5552586" y="2765919"/>
                  <a:pt x="5579462" y="2724383"/>
                  <a:pt x="5581905" y="2674294"/>
                </a:cubicBezTo>
                <a:cubicBezTo>
                  <a:pt x="5584348" y="2629092"/>
                  <a:pt x="5577018" y="2590001"/>
                  <a:pt x="5537926" y="2560681"/>
                </a:cubicBezTo>
                <a:cubicBezTo>
                  <a:pt x="5497612" y="2530140"/>
                  <a:pt x="5475621" y="2532583"/>
                  <a:pt x="5440195" y="2570454"/>
                </a:cubicBezTo>
                <a:cubicBezTo>
                  <a:pt x="5424312" y="2587558"/>
                  <a:pt x="5418205" y="2619320"/>
                  <a:pt x="5382779" y="2605882"/>
                </a:cubicBezTo>
                <a:cubicBezTo>
                  <a:pt x="5347348" y="2591221"/>
                  <a:pt x="5325358" y="2565567"/>
                  <a:pt x="5324139" y="2527695"/>
                </a:cubicBezTo>
                <a:cubicBezTo>
                  <a:pt x="5322917" y="2453175"/>
                  <a:pt x="5324139" y="2378654"/>
                  <a:pt x="5322917" y="2304134"/>
                </a:cubicBezTo>
                <a:cubicBezTo>
                  <a:pt x="5322917" y="2280923"/>
                  <a:pt x="5332689" y="2278479"/>
                  <a:pt x="5351016" y="2278479"/>
                </a:cubicBezTo>
                <a:cubicBezTo>
                  <a:pt x="5419427" y="2279702"/>
                  <a:pt x="5487839" y="2278479"/>
                  <a:pt x="5556254" y="2278479"/>
                </a:cubicBezTo>
                <a:cubicBezTo>
                  <a:pt x="5575797" y="2278479"/>
                  <a:pt x="5594120" y="2277258"/>
                  <a:pt x="5610003" y="2263820"/>
                </a:cubicBezTo>
                <a:cubicBezTo>
                  <a:pt x="5631992" y="2244274"/>
                  <a:pt x="5641767" y="2228392"/>
                  <a:pt x="5611225" y="2203958"/>
                </a:cubicBezTo>
                <a:cubicBezTo>
                  <a:pt x="5547698" y="2152649"/>
                  <a:pt x="5548920" y="2108671"/>
                  <a:pt x="5606337" y="2053696"/>
                </a:cubicBezTo>
                <a:cubicBezTo>
                  <a:pt x="5638102" y="2023155"/>
                  <a:pt x="5683302" y="2011854"/>
                  <a:pt x="5726517" y="2017504"/>
                </a:cubicBezTo>
                <a:close/>
                <a:moveTo>
                  <a:pt x="0" y="0"/>
                </a:moveTo>
                <a:lnTo>
                  <a:pt x="5329115" y="0"/>
                </a:lnTo>
                <a:lnTo>
                  <a:pt x="5332434" y="5729"/>
                </a:lnTo>
                <a:cubicBezTo>
                  <a:pt x="5333904" y="11284"/>
                  <a:pt x="5334438" y="18309"/>
                  <a:pt x="5334132" y="27166"/>
                </a:cubicBezTo>
                <a:cubicBezTo>
                  <a:pt x="5331688" y="93135"/>
                  <a:pt x="5332910" y="160325"/>
                  <a:pt x="5332910" y="227517"/>
                </a:cubicBezTo>
                <a:cubicBezTo>
                  <a:pt x="5332910" y="245842"/>
                  <a:pt x="5334132" y="262944"/>
                  <a:pt x="5346347" y="276382"/>
                </a:cubicBezTo>
                <a:cubicBezTo>
                  <a:pt x="5364674" y="295929"/>
                  <a:pt x="5378111" y="304481"/>
                  <a:pt x="5402544" y="277604"/>
                </a:cubicBezTo>
                <a:cubicBezTo>
                  <a:pt x="5463627" y="204305"/>
                  <a:pt x="5551584" y="225072"/>
                  <a:pt x="5582127" y="317919"/>
                </a:cubicBezTo>
                <a:cubicBezTo>
                  <a:pt x="5606557" y="392438"/>
                  <a:pt x="5583346" y="463295"/>
                  <a:pt x="5523486" y="501165"/>
                </a:cubicBezTo>
                <a:cubicBezTo>
                  <a:pt x="5479508" y="529263"/>
                  <a:pt x="5450188" y="523155"/>
                  <a:pt x="5411097" y="481620"/>
                </a:cubicBezTo>
                <a:cubicBezTo>
                  <a:pt x="5398879" y="469403"/>
                  <a:pt x="5393991" y="441305"/>
                  <a:pt x="5369558" y="453522"/>
                </a:cubicBezTo>
                <a:cubicBezTo>
                  <a:pt x="5345127" y="464516"/>
                  <a:pt x="5332910" y="485285"/>
                  <a:pt x="5332910" y="514605"/>
                </a:cubicBezTo>
                <a:cubicBezTo>
                  <a:pt x="5334132" y="583017"/>
                  <a:pt x="5331688" y="651429"/>
                  <a:pt x="5334132" y="719841"/>
                </a:cubicBezTo>
                <a:cubicBezTo>
                  <a:pt x="5335356" y="750383"/>
                  <a:pt x="5328023" y="761378"/>
                  <a:pt x="5295041" y="760156"/>
                </a:cubicBezTo>
                <a:cubicBezTo>
                  <a:pt x="5229072" y="757713"/>
                  <a:pt x="5161881" y="758935"/>
                  <a:pt x="5094692" y="758935"/>
                </a:cubicBezTo>
                <a:cubicBezTo>
                  <a:pt x="5077586" y="758935"/>
                  <a:pt x="5060482" y="758935"/>
                  <a:pt x="5045820" y="772373"/>
                </a:cubicBezTo>
                <a:cubicBezTo>
                  <a:pt x="5025053" y="791918"/>
                  <a:pt x="5011616" y="805357"/>
                  <a:pt x="5043379" y="831012"/>
                </a:cubicBezTo>
                <a:cubicBezTo>
                  <a:pt x="5109351" y="883542"/>
                  <a:pt x="5102018" y="948291"/>
                  <a:pt x="5031161" y="997156"/>
                </a:cubicBezTo>
                <a:cubicBezTo>
                  <a:pt x="4963969" y="1042356"/>
                  <a:pt x="4861351" y="1019146"/>
                  <a:pt x="4818594" y="949511"/>
                </a:cubicBezTo>
                <a:cubicBezTo>
                  <a:pt x="4791718" y="905532"/>
                  <a:pt x="4797826" y="878656"/>
                  <a:pt x="4840582" y="837120"/>
                </a:cubicBezTo>
                <a:cubicBezTo>
                  <a:pt x="4852797" y="824903"/>
                  <a:pt x="4879674" y="818795"/>
                  <a:pt x="4866234" y="793140"/>
                </a:cubicBezTo>
                <a:cubicBezTo>
                  <a:pt x="4854020" y="772373"/>
                  <a:pt x="4836918" y="757713"/>
                  <a:pt x="4808822" y="758935"/>
                </a:cubicBezTo>
                <a:cubicBezTo>
                  <a:pt x="4737964" y="760156"/>
                  <a:pt x="4665887" y="758935"/>
                  <a:pt x="4595032" y="760156"/>
                </a:cubicBezTo>
                <a:cubicBezTo>
                  <a:pt x="4585870" y="760156"/>
                  <a:pt x="4578942" y="759469"/>
                  <a:pt x="4573923" y="757192"/>
                </a:cubicBezTo>
                <a:lnTo>
                  <a:pt x="4572290" y="755075"/>
                </a:lnTo>
                <a:lnTo>
                  <a:pt x="4542110" y="755075"/>
                </a:lnTo>
                <a:lnTo>
                  <a:pt x="4532620" y="757803"/>
                </a:lnTo>
                <a:cubicBezTo>
                  <a:pt x="4461765" y="756580"/>
                  <a:pt x="4389688" y="756580"/>
                  <a:pt x="4318830" y="757803"/>
                </a:cubicBezTo>
                <a:cubicBezTo>
                  <a:pt x="4291954" y="757803"/>
                  <a:pt x="4269964" y="746808"/>
                  <a:pt x="4252861" y="727261"/>
                </a:cubicBezTo>
                <a:cubicBezTo>
                  <a:pt x="4230872" y="701606"/>
                  <a:pt x="4222318" y="677173"/>
                  <a:pt x="4257749" y="652741"/>
                </a:cubicBezTo>
                <a:cubicBezTo>
                  <a:pt x="4284626" y="633194"/>
                  <a:pt x="4315164" y="611204"/>
                  <a:pt x="4298063" y="570889"/>
                </a:cubicBezTo>
                <a:cubicBezTo>
                  <a:pt x="4280960" y="531797"/>
                  <a:pt x="4251638" y="503698"/>
                  <a:pt x="4205214" y="501255"/>
                </a:cubicBezTo>
                <a:cubicBezTo>
                  <a:pt x="4161241" y="498812"/>
                  <a:pt x="4119705" y="498812"/>
                  <a:pt x="4087942" y="535462"/>
                </a:cubicBezTo>
                <a:cubicBezTo>
                  <a:pt x="4050070" y="578219"/>
                  <a:pt x="4051293" y="606317"/>
                  <a:pt x="4094050" y="644189"/>
                </a:cubicBezTo>
                <a:cubicBezTo>
                  <a:pt x="4111153" y="658848"/>
                  <a:pt x="4138030" y="669843"/>
                  <a:pt x="4127035" y="700384"/>
                </a:cubicBezTo>
                <a:cubicBezTo>
                  <a:pt x="4114818" y="732148"/>
                  <a:pt x="4090385" y="756580"/>
                  <a:pt x="4057400" y="757803"/>
                </a:cubicBezTo>
                <a:cubicBezTo>
                  <a:pt x="3977993" y="761467"/>
                  <a:pt x="3898585" y="759023"/>
                  <a:pt x="3819179" y="759023"/>
                </a:cubicBezTo>
                <a:lnTo>
                  <a:pt x="3813849" y="756900"/>
                </a:lnTo>
                <a:lnTo>
                  <a:pt x="3810549" y="758781"/>
                </a:lnTo>
                <a:lnTo>
                  <a:pt x="3815750" y="768157"/>
                </a:lnTo>
                <a:cubicBezTo>
                  <a:pt x="3817087" y="773464"/>
                  <a:pt x="3817545" y="780106"/>
                  <a:pt x="3817238" y="788353"/>
                </a:cubicBezTo>
                <a:cubicBezTo>
                  <a:pt x="3814797" y="853100"/>
                  <a:pt x="3816018" y="919069"/>
                  <a:pt x="3816018" y="983816"/>
                </a:cubicBezTo>
                <a:cubicBezTo>
                  <a:pt x="3816018" y="1011914"/>
                  <a:pt x="3809910" y="1036348"/>
                  <a:pt x="3789144" y="1057116"/>
                </a:cubicBezTo>
                <a:cubicBezTo>
                  <a:pt x="3757381" y="1088878"/>
                  <a:pt x="3737836" y="1087658"/>
                  <a:pt x="3708516" y="1053451"/>
                </a:cubicBezTo>
                <a:cubicBezTo>
                  <a:pt x="3688971" y="1031461"/>
                  <a:pt x="3670645" y="1000919"/>
                  <a:pt x="3635219" y="1014358"/>
                </a:cubicBezTo>
                <a:cubicBezTo>
                  <a:pt x="3596125" y="1029018"/>
                  <a:pt x="3566806" y="1054673"/>
                  <a:pt x="3560696" y="1098651"/>
                </a:cubicBezTo>
                <a:cubicBezTo>
                  <a:pt x="3553368" y="1151183"/>
                  <a:pt x="3555811" y="1200050"/>
                  <a:pt x="3603457" y="1235477"/>
                </a:cubicBezTo>
                <a:cubicBezTo>
                  <a:pt x="3642548" y="1264796"/>
                  <a:pt x="3664539" y="1262352"/>
                  <a:pt x="3697521" y="1226924"/>
                </a:cubicBezTo>
                <a:cubicBezTo>
                  <a:pt x="3714624" y="1208600"/>
                  <a:pt x="3724397" y="1174394"/>
                  <a:pt x="3759825" y="1190276"/>
                </a:cubicBezTo>
                <a:cubicBezTo>
                  <a:pt x="3794029" y="1204935"/>
                  <a:pt x="3814797" y="1233032"/>
                  <a:pt x="3816018" y="1270905"/>
                </a:cubicBezTo>
                <a:cubicBezTo>
                  <a:pt x="3817238" y="1344204"/>
                  <a:pt x="3816018" y="1417503"/>
                  <a:pt x="3817238" y="1489580"/>
                </a:cubicBezTo>
                <a:cubicBezTo>
                  <a:pt x="3817238" y="1499964"/>
                  <a:pt x="3815711" y="1506988"/>
                  <a:pt x="3811589" y="1511264"/>
                </a:cubicBezTo>
                <a:lnTo>
                  <a:pt x="3801031" y="1513846"/>
                </a:lnTo>
                <a:lnTo>
                  <a:pt x="3806488" y="1516917"/>
                </a:lnTo>
                <a:lnTo>
                  <a:pt x="3807926" y="1520360"/>
                </a:lnTo>
                <a:lnTo>
                  <a:pt x="3814241" y="1520360"/>
                </a:lnTo>
                <a:lnTo>
                  <a:pt x="3829058" y="1502514"/>
                </a:lnTo>
                <a:cubicBezTo>
                  <a:pt x="3837597" y="1499199"/>
                  <a:pt x="3849165" y="1498742"/>
                  <a:pt x="3863824" y="1499658"/>
                </a:cubicBezTo>
                <a:cubicBezTo>
                  <a:pt x="3926128" y="1503323"/>
                  <a:pt x="3987214" y="1499658"/>
                  <a:pt x="4049516" y="1500879"/>
                </a:cubicBezTo>
                <a:cubicBezTo>
                  <a:pt x="4081280" y="1500879"/>
                  <a:pt x="4106935" y="1489884"/>
                  <a:pt x="4117929" y="1460565"/>
                </a:cubicBezTo>
                <a:cubicBezTo>
                  <a:pt x="4127702" y="1433689"/>
                  <a:pt x="4098382" y="1430024"/>
                  <a:pt x="4084945" y="1416587"/>
                </a:cubicBezTo>
                <a:cubicBezTo>
                  <a:pt x="4049516" y="1381158"/>
                  <a:pt x="4043408" y="1348173"/>
                  <a:pt x="4070285" y="1306638"/>
                </a:cubicBezTo>
                <a:cubicBezTo>
                  <a:pt x="4094107" y="1269377"/>
                  <a:pt x="4135338" y="1246777"/>
                  <a:pt x="4178554" y="1241127"/>
                </a:cubicBezTo>
                <a:cubicBezTo>
                  <a:pt x="4221764" y="1235476"/>
                  <a:pt x="4266966" y="1246777"/>
                  <a:pt x="4298729" y="1277318"/>
                </a:cubicBezTo>
                <a:cubicBezTo>
                  <a:pt x="4356145" y="1332293"/>
                  <a:pt x="4357369" y="1376272"/>
                  <a:pt x="4293841" y="1427580"/>
                </a:cubicBezTo>
                <a:cubicBezTo>
                  <a:pt x="4263300" y="1452014"/>
                  <a:pt x="4273074" y="1467896"/>
                  <a:pt x="4295062" y="1487441"/>
                </a:cubicBezTo>
                <a:cubicBezTo>
                  <a:pt x="4310947" y="1500879"/>
                  <a:pt x="4329269" y="1502101"/>
                  <a:pt x="4348815" y="1502101"/>
                </a:cubicBezTo>
                <a:cubicBezTo>
                  <a:pt x="4417231" y="1502101"/>
                  <a:pt x="4485641" y="1503323"/>
                  <a:pt x="4554055" y="1502101"/>
                </a:cubicBezTo>
                <a:cubicBezTo>
                  <a:pt x="4567798" y="1502101"/>
                  <a:pt x="4576731" y="1503475"/>
                  <a:pt x="4580339" y="1513955"/>
                </a:cubicBezTo>
                <a:lnTo>
                  <a:pt x="4580382" y="1514287"/>
                </a:lnTo>
                <a:lnTo>
                  <a:pt x="4581432" y="1513558"/>
                </a:lnTo>
                <a:cubicBezTo>
                  <a:pt x="4585612" y="1512222"/>
                  <a:pt x="4591033" y="1511688"/>
                  <a:pt x="4598057" y="1511994"/>
                </a:cubicBezTo>
                <a:cubicBezTo>
                  <a:pt x="4668913" y="1514436"/>
                  <a:pt x="4740990" y="1513216"/>
                  <a:pt x="4811845" y="1513216"/>
                </a:cubicBezTo>
                <a:cubicBezTo>
                  <a:pt x="4853383" y="1513216"/>
                  <a:pt x="4880258" y="1535205"/>
                  <a:pt x="4894918" y="1571855"/>
                </a:cubicBezTo>
                <a:cubicBezTo>
                  <a:pt x="4908357" y="1606060"/>
                  <a:pt x="4876594" y="1614613"/>
                  <a:pt x="4859491" y="1630493"/>
                </a:cubicBezTo>
                <a:cubicBezTo>
                  <a:pt x="4821621" y="1665922"/>
                  <a:pt x="4820399" y="1690354"/>
                  <a:pt x="4853383" y="1731891"/>
                </a:cubicBezTo>
                <a:cubicBezTo>
                  <a:pt x="4883921" y="1769762"/>
                  <a:pt x="4925460" y="1772204"/>
                  <a:pt x="4969438" y="1770984"/>
                </a:cubicBezTo>
                <a:cubicBezTo>
                  <a:pt x="5020749" y="1768539"/>
                  <a:pt x="5052511" y="1740442"/>
                  <a:pt x="5069614" y="1696462"/>
                </a:cubicBezTo>
                <a:cubicBezTo>
                  <a:pt x="5085496" y="1656148"/>
                  <a:pt x="5051292" y="1636602"/>
                  <a:pt x="5025634" y="1617055"/>
                </a:cubicBezTo>
                <a:cubicBezTo>
                  <a:pt x="4997537" y="1595065"/>
                  <a:pt x="5001201" y="1573075"/>
                  <a:pt x="5020749" y="1548643"/>
                </a:cubicBezTo>
                <a:cubicBezTo>
                  <a:pt x="5039074" y="1525431"/>
                  <a:pt x="5062283" y="1513216"/>
                  <a:pt x="5094050" y="1513216"/>
                </a:cubicBezTo>
                <a:cubicBezTo>
                  <a:pt x="5163683" y="1514436"/>
                  <a:pt x="5233316" y="1515658"/>
                  <a:pt x="5302949" y="1513216"/>
                </a:cubicBezTo>
                <a:cubicBezTo>
                  <a:pt x="5332270" y="1511994"/>
                  <a:pt x="5337157" y="1524210"/>
                  <a:pt x="5335935" y="1548643"/>
                </a:cubicBezTo>
                <a:cubicBezTo>
                  <a:pt x="5334713" y="1581628"/>
                  <a:pt x="5335935" y="1615833"/>
                  <a:pt x="5335935" y="1648817"/>
                </a:cubicBezTo>
                <a:cubicBezTo>
                  <a:pt x="5337157" y="1668364"/>
                  <a:pt x="5337157" y="1686689"/>
                  <a:pt x="5335935" y="1706237"/>
                </a:cubicBezTo>
                <a:cubicBezTo>
                  <a:pt x="5335935" y="1727004"/>
                  <a:pt x="5337157" y="1747772"/>
                  <a:pt x="5335935" y="1768539"/>
                </a:cubicBezTo>
                <a:cubicBezTo>
                  <a:pt x="5333492" y="1805189"/>
                  <a:pt x="5312721" y="1830844"/>
                  <a:pt x="5279741" y="1844283"/>
                </a:cubicBezTo>
                <a:cubicBezTo>
                  <a:pt x="5246756" y="1857721"/>
                  <a:pt x="5235760" y="1827179"/>
                  <a:pt x="5219879" y="1808854"/>
                </a:cubicBezTo>
                <a:cubicBezTo>
                  <a:pt x="5185675" y="1770984"/>
                  <a:pt x="5161239" y="1768539"/>
                  <a:pt x="5122147" y="1799081"/>
                </a:cubicBezTo>
                <a:cubicBezTo>
                  <a:pt x="5074501" y="1834509"/>
                  <a:pt x="5070837" y="1883375"/>
                  <a:pt x="5080610" y="1935906"/>
                </a:cubicBezTo>
                <a:cubicBezTo>
                  <a:pt x="5087938" y="1979885"/>
                  <a:pt x="5117259" y="2005540"/>
                  <a:pt x="5156351" y="2018979"/>
                </a:cubicBezTo>
                <a:cubicBezTo>
                  <a:pt x="5193002" y="2029974"/>
                  <a:pt x="5210105" y="2000654"/>
                  <a:pt x="5229651" y="1978665"/>
                </a:cubicBezTo>
                <a:cubicBezTo>
                  <a:pt x="5260193" y="1945680"/>
                  <a:pt x="5278517" y="1945680"/>
                  <a:pt x="5311502" y="1977443"/>
                </a:cubicBezTo>
                <a:cubicBezTo>
                  <a:pt x="5331048" y="1996989"/>
                  <a:pt x="5335935" y="2020200"/>
                  <a:pt x="5335935" y="2047077"/>
                </a:cubicBezTo>
                <a:cubicBezTo>
                  <a:pt x="5334713" y="2114267"/>
                  <a:pt x="5333492" y="2181459"/>
                  <a:pt x="5335935" y="2247429"/>
                </a:cubicBezTo>
                <a:cubicBezTo>
                  <a:pt x="5337157" y="2275526"/>
                  <a:pt x="5331048" y="2285299"/>
                  <a:pt x="5300506" y="2284079"/>
                </a:cubicBezTo>
                <a:cubicBezTo>
                  <a:pt x="5230872" y="2281634"/>
                  <a:pt x="5161239" y="2282856"/>
                  <a:pt x="5091606" y="2282856"/>
                </a:cubicBezTo>
                <a:cubicBezTo>
                  <a:pt x="5062283" y="2282856"/>
                  <a:pt x="5041516" y="2297516"/>
                  <a:pt x="5030522" y="2320726"/>
                </a:cubicBezTo>
                <a:cubicBezTo>
                  <a:pt x="5018307" y="2346381"/>
                  <a:pt x="5046403" y="2351268"/>
                  <a:pt x="5058619" y="2362263"/>
                </a:cubicBezTo>
                <a:cubicBezTo>
                  <a:pt x="5102599" y="2402578"/>
                  <a:pt x="5106265" y="2439228"/>
                  <a:pt x="5070837" y="2486872"/>
                </a:cubicBezTo>
                <a:cubicBezTo>
                  <a:pt x="5034186" y="2535737"/>
                  <a:pt x="4982875" y="2543067"/>
                  <a:pt x="4926682" y="2539402"/>
                </a:cubicBezTo>
                <a:cubicBezTo>
                  <a:pt x="4869262" y="2535737"/>
                  <a:pt x="4833836" y="2501532"/>
                  <a:pt x="4813067" y="2452666"/>
                </a:cubicBezTo>
                <a:cubicBezTo>
                  <a:pt x="4793521" y="2406242"/>
                  <a:pt x="4822840" y="2376923"/>
                  <a:pt x="4855825" y="2352491"/>
                </a:cubicBezTo>
                <a:cubicBezTo>
                  <a:pt x="4886368" y="2329278"/>
                  <a:pt x="4872928" y="2313396"/>
                  <a:pt x="4853383" y="2296294"/>
                </a:cubicBezTo>
                <a:cubicBezTo>
                  <a:pt x="4837499" y="2282856"/>
                  <a:pt x="4819176" y="2281634"/>
                  <a:pt x="4799629" y="2281634"/>
                </a:cubicBezTo>
                <a:cubicBezTo>
                  <a:pt x="4744656" y="2281634"/>
                  <a:pt x="4688460" y="2281634"/>
                  <a:pt x="4633486" y="2281634"/>
                </a:cubicBezTo>
                <a:cubicBezTo>
                  <a:pt x="4584009" y="2281634"/>
                  <a:pt x="4571638" y="2281634"/>
                  <a:pt x="4568545" y="2254834"/>
                </a:cubicBezTo>
                <a:lnTo>
                  <a:pt x="4568533" y="2254378"/>
                </a:lnTo>
                <a:lnTo>
                  <a:pt x="4567644" y="2255861"/>
                </a:lnTo>
                <a:lnTo>
                  <a:pt x="4544720" y="2264404"/>
                </a:lnTo>
                <a:lnTo>
                  <a:pt x="4554906" y="2264379"/>
                </a:lnTo>
                <a:cubicBezTo>
                  <a:pt x="4579338" y="2264379"/>
                  <a:pt x="4573231" y="2281482"/>
                  <a:pt x="4573231" y="2293699"/>
                </a:cubicBezTo>
                <a:cubicBezTo>
                  <a:pt x="4573231" y="2360888"/>
                  <a:pt x="4573231" y="2426858"/>
                  <a:pt x="4573231" y="2494050"/>
                </a:cubicBezTo>
                <a:cubicBezTo>
                  <a:pt x="4573231" y="2514817"/>
                  <a:pt x="4575675" y="2534362"/>
                  <a:pt x="4590334" y="2551467"/>
                </a:cubicBezTo>
                <a:cubicBezTo>
                  <a:pt x="4609880" y="2573457"/>
                  <a:pt x="4624541" y="2578342"/>
                  <a:pt x="4646530" y="2551467"/>
                </a:cubicBezTo>
                <a:cubicBezTo>
                  <a:pt x="4703946" y="2484275"/>
                  <a:pt x="4766251" y="2490385"/>
                  <a:pt x="4815115" y="2567347"/>
                </a:cubicBezTo>
                <a:cubicBezTo>
                  <a:pt x="4852987" y="2627209"/>
                  <a:pt x="4834663" y="2727384"/>
                  <a:pt x="4778466" y="2768920"/>
                </a:cubicBezTo>
                <a:cubicBezTo>
                  <a:pt x="4732044" y="2803126"/>
                  <a:pt x="4697840" y="2798240"/>
                  <a:pt x="4657524" y="2757926"/>
                </a:cubicBezTo>
                <a:cubicBezTo>
                  <a:pt x="4645308" y="2745708"/>
                  <a:pt x="4640420" y="2713946"/>
                  <a:pt x="4612323" y="2728606"/>
                </a:cubicBezTo>
                <a:cubicBezTo>
                  <a:pt x="4589112" y="2740822"/>
                  <a:pt x="4575675" y="2761591"/>
                  <a:pt x="4575675" y="2790910"/>
                </a:cubicBezTo>
                <a:cubicBezTo>
                  <a:pt x="4576894" y="2858100"/>
                  <a:pt x="4574453" y="2924070"/>
                  <a:pt x="4576894" y="2991261"/>
                </a:cubicBezTo>
                <a:cubicBezTo>
                  <a:pt x="4577506" y="3007143"/>
                  <a:pt x="4576286" y="3018138"/>
                  <a:pt x="4570481" y="3024856"/>
                </a:cubicBezTo>
                <a:lnTo>
                  <a:pt x="4561944" y="3029609"/>
                </a:lnTo>
                <a:lnTo>
                  <a:pt x="4568608" y="3030206"/>
                </a:lnTo>
                <a:cubicBezTo>
                  <a:pt x="4573170" y="3031561"/>
                  <a:pt x="4576490" y="3033737"/>
                  <a:pt x="4578857" y="3036715"/>
                </a:cubicBezTo>
                <a:lnTo>
                  <a:pt x="4581540" y="3051267"/>
                </a:lnTo>
                <a:lnTo>
                  <a:pt x="4595169" y="3045892"/>
                </a:lnTo>
                <a:cubicBezTo>
                  <a:pt x="4602213" y="3044843"/>
                  <a:pt x="4610614" y="3044843"/>
                  <a:pt x="4620385" y="3045454"/>
                </a:cubicBezTo>
                <a:cubicBezTo>
                  <a:pt x="4682688" y="3049119"/>
                  <a:pt x="4743775" y="3045454"/>
                  <a:pt x="4806076" y="3046674"/>
                </a:cubicBezTo>
                <a:cubicBezTo>
                  <a:pt x="4837839" y="3046674"/>
                  <a:pt x="4863493" y="3035679"/>
                  <a:pt x="4874487" y="3006359"/>
                </a:cubicBezTo>
                <a:cubicBezTo>
                  <a:pt x="4884260" y="2979484"/>
                  <a:pt x="4854941" y="2975819"/>
                  <a:pt x="4841504" y="2962382"/>
                </a:cubicBezTo>
                <a:cubicBezTo>
                  <a:pt x="4806076" y="2926952"/>
                  <a:pt x="4799966" y="2893968"/>
                  <a:pt x="4826843" y="2852433"/>
                </a:cubicBezTo>
                <a:cubicBezTo>
                  <a:pt x="4874487" y="2777911"/>
                  <a:pt x="4991766" y="2762031"/>
                  <a:pt x="5055294" y="2823113"/>
                </a:cubicBezTo>
                <a:cubicBezTo>
                  <a:pt x="5112710" y="2878088"/>
                  <a:pt x="5113934" y="2922067"/>
                  <a:pt x="5050406" y="2973375"/>
                </a:cubicBezTo>
                <a:cubicBezTo>
                  <a:pt x="5019863" y="2997809"/>
                  <a:pt x="5029637" y="3013691"/>
                  <a:pt x="5051628" y="3033236"/>
                </a:cubicBezTo>
                <a:cubicBezTo>
                  <a:pt x="5067509" y="3046674"/>
                  <a:pt x="5085834" y="3047896"/>
                  <a:pt x="5105382" y="3047896"/>
                </a:cubicBezTo>
                <a:cubicBezTo>
                  <a:pt x="5173793" y="3047896"/>
                  <a:pt x="5242205" y="3049119"/>
                  <a:pt x="5310620" y="3047896"/>
                </a:cubicBezTo>
                <a:cubicBezTo>
                  <a:pt x="5328943" y="3047896"/>
                  <a:pt x="5338715" y="3050340"/>
                  <a:pt x="5338715" y="3073551"/>
                </a:cubicBezTo>
                <a:cubicBezTo>
                  <a:pt x="5337493" y="3148071"/>
                  <a:pt x="5338715" y="3222592"/>
                  <a:pt x="5337493" y="3297112"/>
                </a:cubicBezTo>
                <a:cubicBezTo>
                  <a:pt x="5336275" y="3334984"/>
                  <a:pt x="5314284" y="3360640"/>
                  <a:pt x="5278853" y="3375299"/>
                </a:cubicBezTo>
                <a:cubicBezTo>
                  <a:pt x="5243424" y="3388737"/>
                  <a:pt x="5237318" y="3356974"/>
                  <a:pt x="5221435" y="3339871"/>
                </a:cubicBezTo>
                <a:cubicBezTo>
                  <a:pt x="5186011" y="3302000"/>
                  <a:pt x="5164019" y="3299557"/>
                  <a:pt x="5123706" y="3330097"/>
                </a:cubicBezTo>
                <a:cubicBezTo>
                  <a:pt x="5084613" y="3359419"/>
                  <a:pt x="5077283" y="3398509"/>
                  <a:pt x="5079725" y="3443711"/>
                </a:cubicBezTo>
                <a:cubicBezTo>
                  <a:pt x="5082171" y="3493800"/>
                  <a:pt x="5109045" y="3535335"/>
                  <a:pt x="5153026" y="3549995"/>
                </a:cubicBezTo>
                <a:cubicBezTo>
                  <a:pt x="5194561" y="3564655"/>
                  <a:pt x="5214107" y="3532891"/>
                  <a:pt x="5233655" y="3507238"/>
                </a:cubicBezTo>
                <a:cubicBezTo>
                  <a:pt x="5258085" y="3476696"/>
                  <a:pt x="5281299" y="3481583"/>
                  <a:pt x="5305732" y="3503573"/>
                </a:cubicBezTo>
                <a:cubicBezTo>
                  <a:pt x="5326497" y="3521897"/>
                  <a:pt x="5338715" y="3545108"/>
                  <a:pt x="5337493" y="3574428"/>
                </a:cubicBezTo>
                <a:cubicBezTo>
                  <a:pt x="5336275" y="3618407"/>
                  <a:pt x="5337493" y="3663609"/>
                  <a:pt x="5337493" y="3707588"/>
                </a:cubicBezTo>
                <a:cubicBezTo>
                  <a:pt x="5337493" y="3815093"/>
                  <a:pt x="5337493" y="3815093"/>
                  <a:pt x="5231209" y="3815093"/>
                </a:cubicBezTo>
                <a:cubicBezTo>
                  <a:pt x="5183567" y="3815093"/>
                  <a:pt x="5135923" y="3813871"/>
                  <a:pt x="5088277" y="3815093"/>
                </a:cubicBezTo>
                <a:cubicBezTo>
                  <a:pt x="5062622" y="3816315"/>
                  <a:pt x="5041855" y="3828531"/>
                  <a:pt x="5032081" y="3852965"/>
                </a:cubicBezTo>
                <a:cubicBezTo>
                  <a:pt x="5021087" y="3878619"/>
                  <a:pt x="5047962" y="3883505"/>
                  <a:pt x="5060180" y="3894500"/>
                </a:cubicBezTo>
                <a:cubicBezTo>
                  <a:pt x="5100495" y="3932372"/>
                  <a:pt x="5106604" y="3962912"/>
                  <a:pt x="5079725" y="4006891"/>
                </a:cubicBezTo>
                <a:cubicBezTo>
                  <a:pt x="5045520" y="4063088"/>
                  <a:pt x="4986880" y="4085078"/>
                  <a:pt x="4909915" y="4069196"/>
                </a:cubicBezTo>
                <a:cubicBezTo>
                  <a:pt x="4858608" y="4058201"/>
                  <a:pt x="4826843" y="4023994"/>
                  <a:pt x="4812184" y="3976351"/>
                </a:cubicBezTo>
                <a:cubicBezTo>
                  <a:pt x="4799966" y="3934814"/>
                  <a:pt x="4826843" y="3907938"/>
                  <a:pt x="4857383" y="3885949"/>
                </a:cubicBezTo>
                <a:cubicBezTo>
                  <a:pt x="4886704" y="3865180"/>
                  <a:pt x="4875708" y="3848078"/>
                  <a:pt x="4856163" y="3829753"/>
                </a:cubicBezTo>
                <a:cubicBezTo>
                  <a:pt x="4840282" y="3816315"/>
                  <a:pt x="4821956" y="3815093"/>
                  <a:pt x="4802409" y="3815093"/>
                </a:cubicBezTo>
                <a:cubicBezTo>
                  <a:pt x="4737662" y="3815093"/>
                  <a:pt x="4671692" y="3813871"/>
                  <a:pt x="4606946" y="3816315"/>
                </a:cubicBezTo>
                <a:lnTo>
                  <a:pt x="4581843" y="3811533"/>
                </a:lnTo>
                <a:lnTo>
                  <a:pt x="4581798" y="3821095"/>
                </a:lnTo>
                <a:cubicBezTo>
                  <a:pt x="4581798" y="3896838"/>
                  <a:pt x="4583017" y="3973802"/>
                  <a:pt x="4581798" y="4049544"/>
                </a:cubicBezTo>
                <a:cubicBezTo>
                  <a:pt x="4581798" y="4084971"/>
                  <a:pt x="4558584" y="4106962"/>
                  <a:pt x="4528044" y="4121621"/>
                </a:cubicBezTo>
                <a:cubicBezTo>
                  <a:pt x="4495059" y="4137504"/>
                  <a:pt x="4484065" y="4106962"/>
                  <a:pt x="4468182" y="4089859"/>
                </a:cubicBezTo>
                <a:cubicBezTo>
                  <a:pt x="4430311" y="4047102"/>
                  <a:pt x="4407103" y="4045879"/>
                  <a:pt x="4364344" y="4081306"/>
                </a:cubicBezTo>
                <a:cubicBezTo>
                  <a:pt x="4309368" y="4127729"/>
                  <a:pt x="4306924" y="4223012"/>
                  <a:pt x="4360678" y="4271879"/>
                </a:cubicBezTo>
                <a:cubicBezTo>
                  <a:pt x="4403437" y="4310973"/>
                  <a:pt x="4430311" y="4309750"/>
                  <a:pt x="4469406" y="4266992"/>
                </a:cubicBezTo>
                <a:cubicBezTo>
                  <a:pt x="4485284" y="4249889"/>
                  <a:pt x="4496280" y="4219348"/>
                  <a:pt x="4529266" y="4235230"/>
                </a:cubicBezTo>
                <a:cubicBezTo>
                  <a:pt x="4561028" y="4249889"/>
                  <a:pt x="4583017" y="4273100"/>
                  <a:pt x="4583017" y="4312195"/>
                </a:cubicBezTo>
                <a:cubicBezTo>
                  <a:pt x="4585462" y="4347622"/>
                  <a:pt x="4585462" y="4384273"/>
                  <a:pt x="4585462" y="4420922"/>
                </a:cubicBezTo>
                <a:cubicBezTo>
                  <a:pt x="4585462" y="4458793"/>
                  <a:pt x="4584239" y="4496664"/>
                  <a:pt x="4585462" y="4535755"/>
                </a:cubicBezTo>
                <a:cubicBezTo>
                  <a:pt x="4586072" y="4546140"/>
                  <a:pt x="4584544" y="4552858"/>
                  <a:pt x="4580270" y="4556981"/>
                </a:cubicBezTo>
                <a:lnTo>
                  <a:pt x="4558623" y="4562623"/>
                </a:lnTo>
                <a:lnTo>
                  <a:pt x="4558623" y="4566440"/>
                </a:lnTo>
                <a:lnTo>
                  <a:pt x="4573343" y="4568280"/>
                </a:lnTo>
                <a:cubicBezTo>
                  <a:pt x="4578783" y="4570870"/>
                  <a:pt x="4582162" y="4575308"/>
                  <a:pt x="4583997" y="4582238"/>
                </a:cubicBezTo>
                <a:lnTo>
                  <a:pt x="4584236" y="4584622"/>
                </a:lnTo>
                <a:lnTo>
                  <a:pt x="4590467" y="4573843"/>
                </a:lnTo>
                <a:cubicBezTo>
                  <a:pt x="4597795" y="4567736"/>
                  <a:pt x="4609706" y="4566514"/>
                  <a:pt x="4626810" y="4567125"/>
                </a:cubicBezTo>
                <a:cubicBezTo>
                  <a:pt x="4692779" y="4569566"/>
                  <a:pt x="4759971" y="4568344"/>
                  <a:pt x="4827160" y="4567125"/>
                </a:cubicBezTo>
                <a:cubicBezTo>
                  <a:pt x="4852815" y="4567125"/>
                  <a:pt x="4873581" y="4573232"/>
                  <a:pt x="4890685" y="4591556"/>
                </a:cubicBezTo>
                <a:cubicBezTo>
                  <a:pt x="4922450" y="4624541"/>
                  <a:pt x="4922450" y="4641643"/>
                  <a:pt x="4887021" y="4672186"/>
                </a:cubicBezTo>
                <a:cubicBezTo>
                  <a:pt x="4865031" y="4690510"/>
                  <a:pt x="4839376" y="4707614"/>
                  <a:pt x="4847929" y="4741820"/>
                </a:cubicBezTo>
                <a:cubicBezTo>
                  <a:pt x="4857700" y="4779693"/>
                  <a:pt x="4882136" y="4806567"/>
                  <a:pt x="4920006" y="4817562"/>
                </a:cubicBezTo>
                <a:cubicBezTo>
                  <a:pt x="4973756" y="4832222"/>
                  <a:pt x="5023846" y="4829780"/>
                  <a:pt x="5064161" y="4784578"/>
                </a:cubicBezTo>
                <a:cubicBezTo>
                  <a:pt x="5100811" y="4744263"/>
                  <a:pt x="5098367" y="4714943"/>
                  <a:pt x="5056831" y="4679516"/>
                </a:cubicBezTo>
                <a:cubicBezTo>
                  <a:pt x="5039730" y="4664857"/>
                  <a:pt x="5011629" y="4653861"/>
                  <a:pt x="5022625" y="4624541"/>
                </a:cubicBezTo>
                <a:cubicBezTo>
                  <a:pt x="5034842" y="4592778"/>
                  <a:pt x="5056831" y="4568344"/>
                  <a:pt x="5092258" y="4568344"/>
                </a:cubicBezTo>
                <a:cubicBezTo>
                  <a:pt x="5171666" y="4567125"/>
                  <a:pt x="5251073" y="4568344"/>
                  <a:pt x="5330479" y="4567125"/>
                </a:cubicBezTo>
                <a:cubicBezTo>
                  <a:pt x="5354913" y="4567125"/>
                  <a:pt x="5353691" y="4581784"/>
                  <a:pt x="5353691" y="4597667"/>
                </a:cubicBezTo>
                <a:cubicBezTo>
                  <a:pt x="5353691" y="4666079"/>
                  <a:pt x="5353691" y="4734491"/>
                  <a:pt x="5353691" y="4802902"/>
                </a:cubicBezTo>
                <a:cubicBezTo>
                  <a:pt x="5353691" y="4823671"/>
                  <a:pt x="5354913" y="4843218"/>
                  <a:pt x="5372016" y="4859100"/>
                </a:cubicBezTo>
                <a:cubicBezTo>
                  <a:pt x="5390340" y="4876203"/>
                  <a:pt x="5404999" y="4881089"/>
                  <a:pt x="5422104" y="4856655"/>
                </a:cubicBezTo>
                <a:cubicBezTo>
                  <a:pt x="5444093" y="4826114"/>
                  <a:pt x="5470970" y="4796794"/>
                  <a:pt x="5512505" y="4809011"/>
                </a:cubicBezTo>
                <a:cubicBezTo>
                  <a:pt x="5560149" y="4822449"/>
                  <a:pt x="5596799" y="4854213"/>
                  <a:pt x="5607793" y="4905522"/>
                </a:cubicBezTo>
                <a:cubicBezTo>
                  <a:pt x="5620010" y="4965383"/>
                  <a:pt x="5615124" y="5021578"/>
                  <a:pt x="5562593" y="5065559"/>
                </a:cubicBezTo>
                <a:cubicBezTo>
                  <a:pt x="5512505" y="5105874"/>
                  <a:pt x="5473414" y="5103431"/>
                  <a:pt x="5430656" y="5057007"/>
                </a:cubicBezTo>
                <a:cubicBezTo>
                  <a:pt x="5419660" y="5046011"/>
                  <a:pt x="5414773" y="5020357"/>
                  <a:pt x="5392783" y="5030132"/>
                </a:cubicBezTo>
                <a:cubicBezTo>
                  <a:pt x="5370794" y="5039903"/>
                  <a:pt x="5354913" y="5058228"/>
                  <a:pt x="5354913" y="5085106"/>
                </a:cubicBezTo>
                <a:cubicBezTo>
                  <a:pt x="5354913" y="5154739"/>
                  <a:pt x="5353691" y="5224372"/>
                  <a:pt x="5356135" y="5294008"/>
                </a:cubicBezTo>
                <a:lnTo>
                  <a:pt x="5350738" y="5321930"/>
                </a:lnTo>
                <a:lnTo>
                  <a:pt x="5371287" y="5318874"/>
                </a:lnTo>
                <a:cubicBezTo>
                  <a:pt x="5442143" y="5320096"/>
                  <a:pt x="5514220" y="5320096"/>
                  <a:pt x="5585072" y="5318874"/>
                </a:cubicBezTo>
                <a:cubicBezTo>
                  <a:pt x="5613173" y="5318874"/>
                  <a:pt x="5633940" y="5328648"/>
                  <a:pt x="5651043" y="5349416"/>
                </a:cubicBezTo>
                <a:cubicBezTo>
                  <a:pt x="5673032" y="5375071"/>
                  <a:pt x="5677919" y="5398281"/>
                  <a:pt x="5646155" y="5421493"/>
                </a:cubicBezTo>
                <a:cubicBezTo>
                  <a:pt x="5620503" y="5439818"/>
                  <a:pt x="5591181" y="5460587"/>
                  <a:pt x="5603399" y="5498458"/>
                </a:cubicBezTo>
                <a:cubicBezTo>
                  <a:pt x="5616836" y="5539994"/>
                  <a:pt x="5647378" y="5568092"/>
                  <a:pt x="5692578" y="5574200"/>
                </a:cubicBezTo>
                <a:cubicBezTo>
                  <a:pt x="5736560" y="5580308"/>
                  <a:pt x="5778092" y="5577865"/>
                  <a:pt x="5812299" y="5544881"/>
                </a:cubicBezTo>
                <a:cubicBezTo>
                  <a:pt x="5855056" y="5502123"/>
                  <a:pt x="5853835" y="5469139"/>
                  <a:pt x="5808637" y="5430047"/>
                </a:cubicBezTo>
                <a:cubicBezTo>
                  <a:pt x="5792754" y="5416606"/>
                  <a:pt x="5765877" y="5408054"/>
                  <a:pt x="5778092" y="5378737"/>
                </a:cubicBezTo>
                <a:cubicBezTo>
                  <a:pt x="5789088" y="5351860"/>
                  <a:pt x="5807412" y="5324983"/>
                  <a:pt x="5837954" y="5323761"/>
                </a:cubicBezTo>
                <a:cubicBezTo>
                  <a:pt x="5922246" y="5320096"/>
                  <a:pt x="6006538" y="5321318"/>
                  <a:pt x="6089611" y="5320096"/>
                </a:cubicBezTo>
                <a:cubicBezTo>
                  <a:pt x="6110381" y="5320096"/>
                  <a:pt x="6106714" y="5333534"/>
                  <a:pt x="6106714" y="5345752"/>
                </a:cubicBezTo>
                <a:cubicBezTo>
                  <a:pt x="6106714" y="5421493"/>
                  <a:pt x="6107935" y="5498458"/>
                  <a:pt x="6106714" y="5574200"/>
                </a:cubicBezTo>
                <a:cubicBezTo>
                  <a:pt x="6106714" y="5609627"/>
                  <a:pt x="6083502" y="5631617"/>
                  <a:pt x="6052963" y="5646278"/>
                </a:cubicBezTo>
                <a:cubicBezTo>
                  <a:pt x="6019978" y="5662160"/>
                  <a:pt x="6008982" y="5631617"/>
                  <a:pt x="5993101" y="5614516"/>
                </a:cubicBezTo>
                <a:cubicBezTo>
                  <a:pt x="5955231" y="5571758"/>
                  <a:pt x="5932020" y="5570536"/>
                  <a:pt x="5889264" y="5605962"/>
                </a:cubicBezTo>
                <a:cubicBezTo>
                  <a:pt x="5834290" y="5652387"/>
                  <a:pt x="5831845" y="5747674"/>
                  <a:pt x="5885598" y="5796541"/>
                </a:cubicBezTo>
                <a:cubicBezTo>
                  <a:pt x="5928355" y="5835633"/>
                  <a:pt x="5955231" y="5834411"/>
                  <a:pt x="5994323" y="5791654"/>
                </a:cubicBezTo>
                <a:cubicBezTo>
                  <a:pt x="6010204" y="5774551"/>
                  <a:pt x="6021199" y="5744009"/>
                  <a:pt x="6054184" y="5759891"/>
                </a:cubicBezTo>
                <a:cubicBezTo>
                  <a:pt x="6085947" y="5774551"/>
                  <a:pt x="6107935" y="5797761"/>
                  <a:pt x="6107935" y="5836855"/>
                </a:cubicBezTo>
                <a:cubicBezTo>
                  <a:pt x="6110381" y="5872283"/>
                  <a:pt x="6110381" y="5908933"/>
                  <a:pt x="6110381" y="5945582"/>
                </a:cubicBezTo>
                <a:cubicBezTo>
                  <a:pt x="6110381" y="5983452"/>
                  <a:pt x="6109158" y="6021324"/>
                  <a:pt x="6110381" y="6060417"/>
                </a:cubicBezTo>
                <a:lnTo>
                  <a:pt x="6106055" y="6078094"/>
                </a:lnTo>
                <a:lnTo>
                  <a:pt x="6108059" y="6078201"/>
                </a:lnTo>
                <a:cubicBezTo>
                  <a:pt x="6113937" y="6079652"/>
                  <a:pt x="6118214" y="6082172"/>
                  <a:pt x="6121268" y="6085837"/>
                </a:cubicBezTo>
                <a:lnTo>
                  <a:pt x="6125405" y="6096044"/>
                </a:lnTo>
                <a:lnTo>
                  <a:pt x="6126156" y="6094323"/>
                </a:lnTo>
                <a:cubicBezTo>
                  <a:pt x="6132418" y="6087298"/>
                  <a:pt x="6143413" y="6084855"/>
                  <a:pt x="6161736" y="6086077"/>
                </a:cubicBezTo>
                <a:cubicBezTo>
                  <a:pt x="6230149" y="6089740"/>
                  <a:pt x="6298561" y="6088520"/>
                  <a:pt x="6366973" y="6086077"/>
                </a:cubicBezTo>
                <a:cubicBezTo>
                  <a:pt x="6399958" y="6084855"/>
                  <a:pt x="6420725" y="6100737"/>
                  <a:pt x="6439050" y="6125170"/>
                </a:cubicBezTo>
                <a:cubicBezTo>
                  <a:pt x="6454932" y="6147159"/>
                  <a:pt x="6456154" y="6166707"/>
                  <a:pt x="6431720" y="6186252"/>
                </a:cubicBezTo>
                <a:cubicBezTo>
                  <a:pt x="6403623" y="6209464"/>
                  <a:pt x="6364530" y="6230232"/>
                  <a:pt x="6388963" y="6279097"/>
                </a:cubicBezTo>
                <a:cubicBezTo>
                  <a:pt x="6413395" y="6327963"/>
                  <a:pt x="6463484" y="6351176"/>
                  <a:pt x="6524567" y="6343846"/>
                </a:cubicBezTo>
                <a:cubicBezTo>
                  <a:pt x="6570989" y="6337738"/>
                  <a:pt x="6618633" y="6299866"/>
                  <a:pt x="6624741" y="6260772"/>
                </a:cubicBezTo>
                <a:cubicBezTo>
                  <a:pt x="6629628" y="6231454"/>
                  <a:pt x="6608861" y="6214349"/>
                  <a:pt x="6589314" y="6197247"/>
                </a:cubicBezTo>
                <a:cubicBezTo>
                  <a:pt x="6572211" y="6182587"/>
                  <a:pt x="6546556" y="6170372"/>
                  <a:pt x="6559994" y="6139830"/>
                </a:cubicBezTo>
                <a:cubicBezTo>
                  <a:pt x="6572211" y="6112953"/>
                  <a:pt x="6590536" y="6088520"/>
                  <a:pt x="6622298" y="6087298"/>
                </a:cubicBezTo>
                <a:cubicBezTo>
                  <a:pt x="6705370" y="6084855"/>
                  <a:pt x="6787220" y="6086077"/>
                  <a:pt x="6870294" y="6086077"/>
                </a:cubicBezTo>
                <a:lnTo>
                  <a:pt x="6878000" y="6089431"/>
                </a:lnTo>
                <a:lnTo>
                  <a:pt x="6879007" y="6086924"/>
                </a:lnTo>
                <a:lnTo>
                  <a:pt x="6877557" y="6084401"/>
                </a:lnTo>
                <a:cubicBezTo>
                  <a:pt x="6876221" y="6079209"/>
                  <a:pt x="6875763" y="6072642"/>
                  <a:pt x="6876069" y="6064396"/>
                </a:cubicBezTo>
                <a:cubicBezTo>
                  <a:pt x="6879734" y="5997205"/>
                  <a:pt x="6877291" y="5928793"/>
                  <a:pt x="6877291" y="5860381"/>
                </a:cubicBezTo>
                <a:cubicBezTo>
                  <a:pt x="6877291" y="5829839"/>
                  <a:pt x="6861409" y="5807849"/>
                  <a:pt x="6835754" y="5796854"/>
                </a:cubicBezTo>
                <a:cubicBezTo>
                  <a:pt x="6812542" y="5787081"/>
                  <a:pt x="6806435" y="5815179"/>
                  <a:pt x="6794219" y="5827396"/>
                </a:cubicBezTo>
                <a:cubicBezTo>
                  <a:pt x="6753903" y="5867710"/>
                  <a:pt x="6717253" y="5871375"/>
                  <a:pt x="6672053" y="5838391"/>
                </a:cubicBezTo>
                <a:cubicBezTo>
                  <a:pt x="6620744" y="5800519"/>
                  <a:pt x="6613414" y="5749211"/>
                  <a:pt x="6618301" y="5690570"/>
                </a:cubicBezTo>
                <a:cubicBezTo>
                  <a:pt x="6623188" y="5633153"/>
                  <a:pt x="6657393" y="5597725"/>
                  <a:pt x="6707480" y="5578181"/>
                </a:cubicBezTo>
                <a:cubicBezTo>
                  <a:pt x="6753903" y="5559855"/>
                  <a:pt x="6782002" y="5590395"/>
                  <a:pt x="6806435" y="5623380"/>
                </a:cubicBezTo>
                <a:cubicBezTo>
                  <a:pt x="6824759" y="5647814"/>
                  <a:pt x="6839419" y="5640484"/>
                  <a:pt x="6856522" y="5623380"/>
                </a:cubicBezTo>
                <a:cubicBezTo>
                  <a:pt x="6871182" y="5607498"/>
                  <a:pt x="6876069" y="5589174"/>
                  <a:pt x="6876069" y="5567184"/>
                </a:cubicBezTo>
                <a:cubicBezTo>
                  <a:pt x="6874847" y="5501214"/>
                  <a:pt x="6877291" y="5436468"/>
                  <a:pt x="6874847" y="5371720"/>
                </a:cubicBezTo>
                <a:cubicBezTo>
                  <a:pt x="6873626" y="5342401"/>
                  <a:pt x="6879734" y="5331406"/>
                  <a:pt x="6912719" y="5332627"/>
                </a:cubicBezTo>
                <a:cubicBezTo>
                  <a:pt x="6979908" y="5335071"/>
                  <a:pt x="7045878" y="5332627"/>
                  <a:pt x="7113069" y="5333849"/>
                </a:cubicBezTo>
                <a:cubicBezTo>
                  <a:pt x="7143610" y="5333849"/>
                  <a:pt x="7166822" y="5321632"/>
                  <a:pt x="7179039" y="5295978"/>
                </a:cubicBezTo>
                <a:cubicBezTo>
                  <a:pt x="7191254" y="5269101"/>
                  <a:pt x="7159492" y="5264216"/>
                  <a:pt x="7147275" y="5250776"/>
                </a:cubicBezTo>
                <a:cubicBezTo>
                  <a:pt x="7109404" y="5212905"/>
                  <a:pt x="7104517" y="5178699"/>
                  <a:pt x="7136280" y="5133498"/>
                </a:cubicBezTo>
                <a:cubicBezTo>
                  <a:pt x="7175372" y="5077303"/>
                  <a:pt x="7231569" y="5072416"/>
                  <a:pt x="7292651" y="5078525"/>
                </a:cubicBezTo>
                <a:cubicBezTo>
                  <a:pt x="7337853" y="5083410"/>
                  <a:pt x="7389162" y="5124946"/>
                  <a:pt x="7400157" y="5167705"/>
                </a:cubicBezTo>
                <a:cubicBezTo>
                  <a:pt x="7412373" y="5211683"/>
                  <a:pt x="7387940" y="5242226"/>
                  <a:pt x="7354955" y="5264216"/>
                </a:cubicBezTo>
                <a:cubicBezTo>
                  <a:pt x="7324413" y="5284983"/>
                  <a:pt x="7336631" y="5300865"/>
                  <a:pt x="7357398" y="5319191"/>
                </a:cubicBezTo>
                <a:cubicBezTo>
                  <a:pt x="7372058" y="5332627"/>
                  <a:pt x="7390383" y="5335071"/>
                  <a:pt x="7409930" y="5335071"/>
                </a:cubicBezTo>
                <a:cubicBezTo>
                  <a:pt x="7478342" y="5333849"/>
                  <a:pt x="7546754" y="5335071"/>
                  <a:pt x="7615166" y="5333849"/>
                </a:cubicBezTo>
                <a:cubicBezTo>
                  <a:pt x="7638378" y="5333849"/>
                  <a:pt x="7644486" y="5339958"/>
                  <a:pt x="7644486" y="5363168"/>
                </a:cubicBezTo>
                <a:cubicBezTo>
                  <a:pt x="7643265" y="5436468"/>
                  <a:pt x="7644486" y="5508546"/>
                  <a:pt x="7644486" y="5581843"/>
                </a:cubicBezTo>
                <a:cubicBezTo>
                  <a:pt x="7644486" y="5622159"/>
                  <a:pt x="7622498" y="5646592"/>
                  <a:pt x="7588291" y="5661252"/>
                </a:cubicBezTo>
                <a:cubicBezTo>
                  <a:pt x="7552863" y="5677133"/>
                  <a:pt x="7545534" y="5642927"/>
                  <a:pt x="7529651" y="5627045"/>
                </a:cubicBezTo>
                <a:cubicBezTo>
                  <a:pt x="7493002" y="5589174"/>
                  <a:pt x="7468569" y="5586731"/>
                  <a:pt x="7428255" y="5619716"/>
                </a:cubicBezTo>
                <a:cubicBezTo>
                  <a:pt x="7384275" y="5656366"/>
                  <a:pt x="7381832" y="5704009"/>
                  <a:pt x="7390383" y="5754097"/>
                </a:cubicBezTo>
                <a:cubicBezTo>
                  <a:pt x="7397713" y="5798076"/>
                  <a:pt x="7428255" y="5823731"/>
                  <a:pt x="7466127" y="5837169"/>
                </a:cubicBezTo>
                <a:cubicBezTo>
                  <a:pt x="7500332" y="5849386"/>
                  <a:pt x="7521101" y="5820066"/>
                  <a:pt x="7538204" y="5795633"/>
                </a:cubicBezTo>
                <a:cubicBezTo>
                  <a:pt x="7563858" y="5760204"/>
                  <a:pt x="7589513" y="5766314"/>
                  <a:pt x="7617611" y="5791968"/>
                </a:cubicBezTo>
                <a:cubicBezTo>
                  <a:pt x="7635935" y="5809071"/>
                  <a:pt x="7645708" y="5829839"/>
                  <a:pt x="7644486" y="5855493"/>
                </a:cubicBezTo>
                <a:cubicBezTo>
                  <a:pt x="7643265" y="5890921"/>
                  <a:pt x="7644486" y="5925128"/>
                  <a:pt x="7644486" y="5960555"/>
                </a:cubicBezTo>
                <a:cubicBezTo>
                  <a:pt x="7643265" y="5998427"/>
                  <a:pt x="7643265" y="6036299"/>
                  <a:pt x="7645708" y="6072947"/>
                </a:cubicBezTo>
                <a:lnTo>
                  <a:pt x="7643676" y="6091527"/>
                </a:lnTo>
                <a:lnTo>
                  <a:pt x="7645318" y="6082343"/>
                </a:lnTo>
                <a:cubicBezTo>
                  <a:pt x="7650662" y="6075776"/>
                  <a:pt x="7660435" y="6073028"/>
                  <a:pt x="7677538" y="6073639"/>
                </a:cubicBezTo>
                <a:cubicBezTo>
                  <a:pt x="7747172" y="6077304"/>
                  <a:pt x="7816806" y="6074861"/>
                  <a:pt x="7886441" y="6074861"/>
                </a:cubicBezTo>
                <a:cubicBezTo>
                  <a:pt x="7915760" y="6074861"/>
                  <a:pt x="7938970" y="6085854"/>
                  <a:pt x="7956073" y="6107844"/>
                </a:cubicBezTo>
                <a:cubicBezTo>
                  <a:pt x="7975620" y="6132276"/>
                  <a:pt x="7979285" y="6154268"/>
                  <a:pt x="7949965" y="6176258"/>
                </a:cubicBezTo>
                <a:cubicBezTo>
                  <a:pt x="7924311" y="6195803"/>
                  <a:pt x="7890105" y="6216571"/>
                  <a:pt x="7905986" y="6256885"/>
                </a:cubicBezTo>
                <a:cubicBezTo>
                  <a:pt x="7923090" y="6298422"/>
                  <a:pt x="7953630" y="6327742"/>
                  <a:pt x="8002497" y="6331407"/>
                </a:cubicBezTo>
                <a:cubicBezTo>
                  <a:pt x="8041589" y="6335072"/>
                  <a:pt x="8078239" y="6332629"/>
                  <a:pt x="8110001" y="6304530"/>
                </a:cubicBezTo>
                <a:cubicBezTo>
                  <a:pt x="8160089" y="6258108"/>
                  <a:pt x="8160089" y="6228788"/>
                  <a:pt x="8110001" y="6183586"/>
                </a:cubicBezTo>
                <a:cubicBezTo>
                  <a:pt x="8095342" y="6171371"/>
                  <a:pt x="8070909" y="6161598"/>
                  <a:pt x="8079461" y="6135943"/>
                </a:cubicBezTo>
                <a:cubicBezTo>
                  <a:pt x="8089234" y="6106623"/>
                  <a:pt x="8108779" y="6078526"/>
                  <a:pt x="8141764" y="6077304"/>
                </a:cubicBezTo>
                <a:cubicBezTo>
                  <a:pt x="8226058" y="6073639"/>
                  <a:pt x="8310352" y="6074861"/>
                  <a:pt x="8393425" y="6074861"/>
                </a:cubicBezTo>
                <a:cubicBezTo>
                  <a:pt x="8399838" y="6074861"/>
                  <a:pt x="8404037" y="6076082"/>
                  <a:pt x="8406729" y="6078106"/>
                </a:cubicBezTo>
                <a:lnTo>
                  <a:pt x="8410249" y="6084768"/>
                </a:lnTo>
                <a:lnTo>
                  <a:pt x="8414744" y="6080797"/>
                </a:lnTo>
                <a:cubicBezTo>
                  <a:pt x="8420699" y="6078506"/>
                  <a:pt x="8428640" y="6079422"/>
                  <a:pt x="8436581" y="6079422"/>
                </a:cubicBezTo>
                <a:cubicBezTo>
                  <a:pt x="8504993" y="6079422"/>
                  <a:pt x="8573405" y="6079422"/>
                  <a:pt x="8641819" y="6079422"/>
                </a:cubicBezTo>
                <a:cubicBezTo>
                  <a:pt x="8660144" y="6079422"/>
                  <a:pt x="8677247" y="6078202"/>
                  <a:pt x="8690684" y="6065984"/>
                </a:cubicBezTo>
                <a:cubicBezTo>
                  <a:pt x="8713896" y="6046439"/>
                  <a:pt x="8726112" y="6030557"/>
                  <a:pt x="8693127" y="6003680"/>
                </a:cubicBezTo>
                <a:cubicBezTo>
                  <a:pt x="8633267" y="5957258"/>
                  <a:pt x="8633267" y="5909613"/>
                  <a:pt x="8688242" y="5855861"/>
                </a:cubicBezTo>
                <a:cubicBezTo>
                  <a:pt x="8746881" y="5798443"/>
                  <a:pt x="8856828" y="5805773"/>
                  <a:pt x="8909360" y="5870521"/>
                </a:cubicBezTo>
                <a:cubicBezTo>
                  <a:pt x="8949675" y="5919386"/>
                  <a:pt x="8946010" y="5954815"/>
                  <a:pt x="8900808" y="5998795"/>
                </a:cubicBezTo>
                <a:cubicBezTo>
                  <a:pt x="8888593" y="6011010"/>
                  <a:pt x="8861716" y="6017119"/>
                  <a:pt x="8873933" y="6041552"/>
                </a:cubicBezTo>
                <a:cubicBezTo>
                  <a:pt x="8884928" y="6063542"/>
                  <a:pt x="8904473" y="6078202"/>
                  <a:pt x="8931350" y="6078202"/>
                </a:cubicBezTo>
                <a:cubicBezTo>
                  <a:pt x="8999762" y="6078202"/>
                  <a:pt x="9068174" y="6080644"/>
                  <a:pt x="9136587" y="6076979"/>
                </a:cubicBezTo>
                <a:cubicBezTo>
                  <a:pt x="9146055" y="6076369"/>
                  <a:pt x="9153537" y="6076751"/>
                  <a:pt x="9159416" y="6078201"/>
                </a:cubicBezTo>
                <a:lnTo>
                  <a:pt x="9160395" y="6078767"/>
                </a:lnTo>
                <a:lnTo>
                  <a:pt x="9159383" y="6065178"/>
                </a:lnTo>
                <a:cubicBezTo>
                  <a:pt x="9161828" y="5995543"/>
                  <a:pt x="9159383" y="5925909"/>
                  <a:pt x="9160606" y="5856275"/>
                </a:cubicBezTo>
                <a:cubicBezTo>
                  <a:pt x="9160606" y="5828177"/>
                  <a:pt x="9147168" y="5809852"/>
                  <a:pt x="9125178" y="5798859"/>
                </a:cubicBezTo>
                <a:cubicBezTo>
                  <a:pt x="9099523" y="5785420"/>
                  <a:pt x="9094636" y="5813517"/>
                  <a:pt x="9083641" y="5825735"/>
                </a:cubicBezTo>
                <a:cubicBezTo>
                  <a:pt x="9042106" y="5869714"/>
                  <a:pt x="9003012" y="5873379"/>
                  <a:pt x="8954147" y="5835507"/>
                </a:cubicBezTo>
                <a:cubicBezTo>
                  <a:pt x="8928492" y="5817184"/>
                  <a:pt x="8916275" y="5790307"/>
                  <a:pt x="8901615" y="5764652"/>
                </a:cubicBezTo>
                <a:cubicBezTo>
                  <a:pt x="8901615" y="5732890"/>
                  <a:pt x="8901615" y="5701127"/>
                  <a:pt x="8902838" y="5668142"/>
                </a:cubicBezTo>
                <a:cubicBezTo>
                  <a:pt x="8963920" y="5559415"/>
                  <a:pt x="9012786" y="5550862"/>
                  <a:pt x="9099523" y="5630271"/>
                </a:cubicBezTo>
                <a:cubicBezTo>
                  <a:pt x="9111739" y="5641266"/>
                  <a:pt x="9120291" y="5642486"/>
                  <a:pt x="9132508" y="5633936"/>
                </a:cubicBezTo>
                <a:cubicBezTo>
                  <a:pt x="9153276" y="5618054"/>
                  <a:pt x="9161828" y="5599729"/>
                  <a:pt x="9161828" y="5572855"/>
                </a:cubicBezTo>
                <a:cubicBezTo>
                  <a:pt x="9160606" y="5509327"/>
                  <a:pt x="9165493" y="5445801"/>
                  <a:pt x="9160606" y="5382276"/>
                </a:cubicBezTo>
                <a:cubicBezTo>
                  <a:pt x="9156941" y="5337075"/>
                  <a:pt x="9174043" y="5329745"/>
                  <a:pt x="9213137" y="5332188"/>
                </a:cubicBezTo>
                <a:cubicBezTo>
                  <a:pt x="9275440" y="5335853"/>
                  <a:pt x="9336524" y="5332188"/>
                  <a:pt x="9398827" y="5333410"/>
                </a:cubicBezTo>
                <a:cubicBezTo>
                  <a:pt x="9430591" y="5333410"/>
                  <a:pt x="9456246" y="5322415"/>
                  <a:pt x="9467240" y="5293094"/>
                </a:cubicBezTo>
                <a:cubicBezTo>
                  <a:pt x="9477013" y="5266220"/>
                  <a:pt x="9447693" y="5262554"/>
                  <a:pt x="9434256" y="5249118"/>
                </a:cubicBezTo>
                <a:cubicBezTo>
                  <a:pt x="9398827" y="5213689"/>
                  <a:pt x="9392719" y="5180704"/>
                  <a:pt x="9419596" y="5139169"/>
                </a:cubicBezTo>
                <a:cubicBezTo>
                  <a:pt x="9467240" y="5064646"/>
                  <a:pt x="9584518" y="5048767"/>
                  <a:pt x="9648044" y="5109848"/>
                </a:cubicBezTo>
                <a:cubicBezTo>
                  <a:pt x="9705461" y="5164823"/>
                  <a:pt x="9706684" y="5208802"/>
                  <a:pt x="9643157" y="5260110"/>
                </a:cubicBezTo>
                <a:cubicBezTo>
                  <a:pt x="9612615" y="5284544"/>
                  <a:pt x="9622389" y="5300426"/>
                  <a:pt x="9644379" y="5319971"/>
                </a:cubicBezTo>
                <a:cubicBezTo>
                  <a:pt x="9660261" y="5333410"/>
                  <a:pt x="9678584" y="5334631"/>
                  <a:pt x="9698131" y="5334631"/>
                </a:cubicBezTo>
                <a:cubicBezTo>
                  <a:pt x="9766544" y="5334631"/>
                  <a:pt x="9834956" y="5335853"/>
                  <a:pt x="9903370" y="5334631"/>
                </a:cubicBezTo>
                <a:cubicBezTo>
                  <a:pt x="9917113" y="5334631"/>
                  <a:pt x="9926046" y="5336007"/>
                  <a:pt x="9929654" y="5346485"/>
                </a:cubicBezTo>
                <a:lnTo>
                  <a:pt x="9930724" y="5354628"/>
                </a:lnTo>
                <a:lnTo>
                  <a:pt x="9932264" y="5354628"/>
                </a:lnTo>
                <a:lnTo>
                  <a:pt x="9932800" y="5349644"/>
                </a:lnTo>
                <a:cubicBezTo>
                  <a:pt x="9935434" y="5343481"/>
                  <a:pt x="9940130" y="5339572"/>
                  <a:pt x="9947918" y="5337597"/>
                </a:cubicBezTo>
                <a:lnTo>
                  <a:pt x="9951318" y="5337347"/>
                </a:lnTo>
                <a:lnTo>
                  <a:pt x="9952291" y="5335521"/>
                </a:lnTo>
                <a:lnTo>
                  <a:pt x="9934946" y="5330599"/>
                </a:lnTo>
                <a:cubicBezTo>
                  <a:pt x="9931128" y="5326323"/>
                  <a:pt x="9930211" y="5319604"/>
                  <a:pt x="9930821" y="5309831"/>
                </a:cubicBezTo>
                <a:cubicBezTo>
                  <a:pt x="9932044" y="5235310"/>
                  <a:pt x="9932044" y="5160790"/>
                  <a:pt x="9930821" y="5086269"/>
                </a:cubicBezTo>
                <a:cubicBezTo>
                  <a:pt x="9930821" y="5052061"/>
                  <a:pt x="9950369" y="5030071"/>
                  <a:pt x="9976023" y="5012969"/>
                </a:cubicBezTo>
                <a:cubicBezTo>
                  <a:pt x="9993126" y="5001974"/>
                  <a:pt x="10009008" y="5003196"/>
                  <a:pt x="10026111" y="5020300"/>
                </a:cubicBezTo>
                <a:cubicBezTo>
                  <a:pt x="10092080" y="5086269"/>
                  <a:pt x="10106740" y="5088711"/>
                  <a:pt x="10151942" y="5045954"/>
                </a:cubicBezTo>
                <a:cubicBezTo>
                  <a:pt x="10198364" y="5001974"/>
                  <a:pt x="10203251" y="4916459"/>
                  <a:pt x="10160492" y="4868816"/>
                </a:cubicBezTo>
                <a:cubicBezTo>
                  <a:pt x="10115292" y="4817505"/>
                  <a:pt x="10084750" y="4817505"/>
                  <a:pt x="10039550" y="4867593"/>
                </a:cubicBezTo>
                <a:cubicBezTo>
                  <a:pt x="10026111" y="4882253"/>
                  <a:pt x="10017560" y="4907907"/>
                  <a:pt x="9987018" y="4895690"/>
                </a:cubicBezTo>
                <a:cubicBezTo>
                  <a:pt x="9956476" y="4883475"/>
                  <a:pt x="9933266" y="4863928"/>
                  <a:pt x="9932044" y="4830943"/>
                </a:cubicBezTo>
                <a:cubicBezTo>
                  <a:pt x="9929601" y="4750316"/>
                  <a:pt x="9930821" y="4669686"/>
                  <a:pt x="9929601" y="4587835"/>
                </a:cubicBezTo>
                <a:cubicBezTo>
                  <a:pt x="9929601" y="4564624"/>
                  <a:pt x="9944261" y="4568288"/>
                  <a:pt x="9957699" y="4568288"/>
                </a:cubicBezTo>
                <a:cubicBezTo>
                  <a:pt x="10024890" y="4568288"/>
                  <a:pt x="10090860" y="4568288"/>
                  <a:pt x="10158050" y="4568288"/>
                </a:cubicBezTo>
                <a:cubicBezTo>
                  <a:pt x="10173932" y="4568288"/>
                  <a:pt x="10189812" y="4569509"/>
                  <a:pt x="10204472" y="4560959"/>
                </a:cubicBezTo>
                <a:cubicBezTo>
                  <a:pt x="10241122" y="4540189"/>
                  <a:pt x="10243566" y="4520644"/>
                  <a:pt x="10213024" y="4493768"/>
                </a:cubicBezTo>
                <a:cubicBezTo>
                  <a:pt x="10155607" y="4442457"/>
                  <a:pt x="10154385" y="4398478"/>
                  <a:pt x="10209359" y="4345948"/>
                </a:cubicBezTo>
                <a:cubicBezTo>
                  <a:pt x="10239900" y="4316628"/>
                  <a:pt x="10283268" y="4304412"/>
                  <a:pt x="10325263" y="4307925"/>
                </a:cubicBezTo>
                <a:cubicBezTo>
                  <a:pt x="10367257" y="4311436"/>
                  <a:pt x="10407876" y="4330677"/>
                  <a:pt x="10432920" y="4364272"/>
                </a:cubicBezTo>
                <a:cubicBezTo>
                  <a:pt x="10467127" y="4409475"/>
                  <a:pt x="10462240" y="4447344"/>
                  <a:pt x="10423148" y="4486437"/>
                </a:cubicBezTo>
                <a:cubicBezTo>
                  <a:pt x="10410932" y="4498655"/>
                  <a:pt x="10377948" y="4502319"/>
                  <a:pt x="10393828" y="4531639"/>
                </a:cubicBezTo>
                <a:cubicBezTo>
                  <a:pt x="10407266" y="4557294"/>
                  <a:pt x="10429257" y="4569509"/>
                  <a:pt x="10459798" y="4569509"/>
                </a:cubicBezTo>
                <a:cubicBezTo>
                  <a:pt x="10526989" y="4568288"/>
                  <a:pt x="10592957" y="4570731"/>
                  <a:pt x="10660149" y="4568288"/>
                </a:cubicBezTo>
                <a:cubicBezTo>
                  <a:pt x="10690691" y="4567067"/>
                  <a:pt x="10701684" y="4574397"/>
                  <a:pt x="10700463" y="4607381"/>
                </a:cubicBezTo>
                <a:cubicBezTo>
                  <a:pt x="10698020" y="4672129"/>
                  <a:pt x="10699241" y="4738097"/>
                  <a:pt x="10699241" y="4802845"/>
                </a:cubicBezTo>
                <a:cubicBezTo>
                  <a:pt x="10699241" y="4830943"/>
                  <a:pt x="10693133" y="4855378"/>
                  <a:pt x="10672366" y="4876145"/>
                </a:cubicBezTo>
                <a:cubicBezTo>
                  <a:pt x="10640602" y="4907907"/>
                  <a:pt x="10621056" y="4906687"/>
                  <a:pt x="10591736" y="4872480"/>
                </a:cubicBezTo>
                <a:cubicBezTo>
                  <a:pt x="10572189" y="4850489"/>
                  <a:pt x="10553864" y="4819948"/>
                  <a:pt x="10518437" y="4833387"/>
                </a:cubicBezTo>
                <a:cubicBezTo>
                  <a:pt x="10479345" y="4848047"/>
                  <a:pt x="10450025" y="4873702"/>
                  <a:pt x="10443915" y="4917681"/>
                </a:cubicBezTo>
                <a:cubicBezTo>
                  <a:pt x="10436587" y="4970212"/>
                  <a:pt x="10439030" y="5019078"/>
                  <a:pt x="10486675" y="5054507"/>
                </a:cubicBezTo>
                <a:cubicBezTo>
                  <a:pt x="10525767" y="5083825"/>
                  <a:pt x="10547757" y="5081381"/>
                  <a:pt x="10580742" y="5045954"/>
                </a:cubicBezTo>
                <a:cubicBezTo>
                  <a:pt x="10597844" y="5027629"/>
                  <a:pt x="10607617" y="4993424"/>
                  <a:pt x="10643046" y="5009304"/>
                </a:cubicBezTo>
                <a:cubicBezTo>
                  <a:pt x="10677251" y="5023964"/>
                  <a:pt x="10698020" y="5052061"/>
                  <a:pt x="10699241" y="5089935"/>
                </a:cubicBezTo>
                <a:cubicBezTo>
                  <a:pt x="10700463" y="5163234"/>
                  <a:pt x="10699241" y="5236532"/>
                  <a:pt x="10700463" y="5308610"/>
                </a:cubicBezTo>
                <a:lnTo>
                  <a:pt x="10695953" y="5325919"/>
                </a:lnTo>
                <a:lnTo>
                  <a:pt x="10695953" y="5342506"/>
                </a:lnTo>
                <a:lnTo>
                  <a:pt x="10697005" y="5340688"/>
                </a:lnTo>
                <a:cubicBezTo>
                  <a:pt x="10705709" y="5333510"/>
                  <a:pt x="10719758" y="5332289"/>
                  <a:pt x="10739305" y="5333510"/>
                </a:cubicBezTo>
                <a:cubicBezTo>
                  <a:pt x="10801608" y="5337175"/>
                  <a:pt x="10862692" y="5333510"/>
                  <a:pt x="10924995" y="5334732"/>
                </a:cubicBezTo>
                <a:cubicBezTo>
                  <a:pt x="10956759" y="5334732"/>
                  <a:pt x="10982414" y="5323737"/>
                  <a:pt x="10993408" y="5294417"/>
                </a:cubicBezTo>
                <a:cubicBezTo>
                  <a:pt x="11003181" y="5267541"/>
                  <a:pt x="10973861" y="5263877"/>
                  <a:pt x="10960424" y="5250439"/>
                </a:cubicBezTo>
                <a:cubicBezTo>
                  <a:pt x="10924995" y="5215009"/>
                  <a:pt x="10918887" y="5182026"/>
                  <a:pt x="10945764" y="5140490"/>
                </a:cubicBezTo>
                <a:cubicBezTo>
                  <a:pt x="10993408" y="5065968"/>
                  <a:pt x="11110686" y="5050088"/>
                  <a:pt x="11174212" y="5111172"/>
                </a:cubicBezTo>
                <a:cubicBezTo>
                  <a:pt x="11231629" y="5166144"/>
                  <a:pt x="11232852" y="5210124"/>
                  <a:pt x="11169325" y="5261432"/>
                </a:cubicBezTo>
                <a:cubicBezTo>
                  <a:pt x="11138783" y="5285866"/>
                  <a:pt x="11148557" y="5301748"/>
                  <a:pt x="11170547" y="5321293"/>
                </a:cubicBezTo>
                <a:cubicBezTo>
                  <a:pt x="11186429" y="5334732"/>
                  <a:pt x="11204752" y="5335954"/>
                  <a:pt x="11224299" y="5335954"/>
                </a:cubicBezTo>
                <a:cubicBezTo>
                  <a:pt x="11292712" y="5335954"/>
                  <a:pt x="11361124" y="5337175"/>
                  <a:pt x="11429538" y="5335954"/>
                </a:cubicBezTo>
                <a:cubicBezTo>
                  <a:pt x="11447862" y="5335954"/>
                  <a:pt x="11457635" y="5338397"/>
                  <a:pt x="11457635" y="5361608"/>
                </a:cubicBezTo>
                <a:cubicBezTo>
                  <a:pt x="11456413" y="5436129"/>
                  <a:pt x="11457635" y="5510649"/>
                  <a:pt x="11456413" y="5585169"/>
                </a:cubicBezTo>
                <a:cubicBezTo>
                  <a:pt x="11455192" y="5623042"/>
                  <a:pt x="11433202" y="5648697"/>
                  <a:pt x="11397773" y="5663355"/>
                </a:cubicBezTo>
                <a:cubicBezTo>
                  <a:pt x="11362346" y="5676794"/>
                  <a:pt x="11356238" y="5645031"/>
                  <a:pt x="11340356" y="5627928"/>
                </a:cubicBezTo>
                <a:cubicBezTo>
                  <a:pt x="11304929" y="5590057"/>
                  <a:pt x="11282939" y="5587614"/>
                  <a:pt x="11242624" y="5618154"/>
                </a:cubicBezTo>
                <a:cubicBezTo>
                  <a:pt x="11203532" y="5647475"/>
                  <a:pt x="11196202" y="5686566"/>
                  <a:pt x="11198645" y="5731767"/>
                </a:cubicBezTo>
                <a:cubicBezTo>
                  <a:pt x="11201089" y="5781856"/>
                  <a:pt x="11227964" y="5823392"/>
                  <a:pt x="11271944" y="5838051"/>
                </a:cubicBezTo>
                <a:cubicBezTo>
                  <a:pt x="11313481" y="5852711"/>
                  <a:pt x="11333026" y="5820947"/>
                  <a:pt x="11352573" y="5795294"/>
                </a:cubicBezTo>
                <a:cubicBezTo>
                  <a:pt x="11377006" y="5764752"/>
                  <a:pt x="11400218" y="5769639"/>
                  <a:pt x="11424650" y="5791629"/>
                </a:cubicBezTo>
                <a:cubicBezTo>
                  <a:pt x="11445418" y="5809954"/>
                  <a:pt x="11457635" y="5833164"/>
                  <a:pt x="11456413" y="5862484"/>
                </a:cubicBezTo>
                <a:cubicBezTo>
                  <a:pt x="11455192" y="5906464"/>
                  <a:pt x="11456413" y="5951665"/>
                  <a:pt x="11456413" y="5995645"/>
                </a:cubicBezTo>
                <a:cubicBezTo>
                  <a:pt x="11456413" y="6035959"/>
                  <a:pt x="11456413" y="6061155"/>
                  <a:pt x="11450808" y="6076903"/>
                </a:cubicBezTo>
                <a:lnTo>
                  <a:pt x="11443434" y="6089200"/>
                </a:lnTo>
                <a:lnTo>
                  <a:pt x="11447629" y="6089179"/>
                </a:lnTo>
                <a:lnTo>
                  <a:pt x="11460380" y="6094729"/>
                </a:lnTo>
                <a:lnTo>
                  <a:pt x="11461414" y="6089396"/>
                </a:lnTo>
                <a:cubicBezTo>
                  <a:pt x="11466607" y="6083288"/>
                  <a:pt x="11475769" y="6080844"/>
                  <a:pt x="11491039" y="6081456"/>
                </a:cubicBezTo>
                <a:cubicBezTo>
                  <a:pt x="11555788" y="6083898"/>
                  <a:pt x="11621755" y="6082676"/>
                  <a:pt x="11686503" y="6082676"/>
                </a:cubicBezTo>
                <a:cubicBezTo>
                  <a:pt x="11702385" y="6082676"/>
                  <a:pt x="11718267" y="6082676"/>
                  <a:pt x="11732927" y="6074124"/>
                </a:cubicBezTo>
                <a:cubicBezTo>
                  <a:pt x="11768354" y="6055799"/>
                  <a:pt x="11770797" y="6033811"/>
                  <a:pt x="11741477" y="6008156"/>
                </a:cubicBezTo>
                <a:cubicBezTo>
                  <a:pt x="11715824" y="5986166"/>
                  <a:pt x="11688947" y="5961732"/>
                  <a:pt x="11698720" y="5923862"/>
                </a:cubicBezTo>
                <a:cubicBezTo>
                  <a:pt x="11710937" y="5878660"/>
                  <a:pt x="11741477" y="5844455"/>
                  <a:pt x="11785457" y="5829795"/>
                </a:cubicBezTo>
                <a:cubicBezTo>
                  <a:pt x="11801644" y="5823992"/>
                  <a:pt x="11818289" y="5821014"/>
                  <a:pt x="11834763" y="5820594"/>
                </a:cubicBezTo>
                <a:cubicBezTo>
                  <a:pt x="11884183" y="5819334"/>
                  <a:pt x="11932056" y="5841095"/>
                  <a:pt x="11961375" y="5878660"/>
                </a:cubicBezTo>
                <a:cubicBezTo>
                  <a:pt x="11998025" y="5925083"/>
                  <a:pt x="11993137" y="5961732"/>
                  <a:pt x="11949158" y="6003269"/>
                </a:cubicBezTo>
                <a:cubicBezTo>
                  <a:pt x="11936942" y="6014264"/>
                  <a:pt x="11910065" y="6019151"/>
                  <a:pt x="11922283" y="6046026"/>
                </a:cubicBezTo>
                <a:cubicBezTo>
                  <a:pt x="11934500" y="6070461"/>
                  <a:pt x="11956488" y="6082676"/>
                  <a:pt x="11983365" y="6082676"/>
                </a:cubicBezTo>
                <a:cubicBezTo>
                  <a:pt x="12050556" y="6082676"/>
                  <a:pt x="12116524" y="6085121"/>
                  <a:pt x="12183716" y="6081456"/>
                </a:cubicBezTo>
                <a:lnTo>
                  <a:pt x="12191999" y="6083007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231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80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464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1572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08127" y="3452117"/>
            <a:ext cx="4619788" cy="3405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94478" y="1"/>
            <a:ext cx="3169873" cy="3405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7189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 userDrawn="1"/>
        </p:nvSpPr>
        <p:spPr>
          <a:xfrm rot="18846045">
            <a:off x="-183296" y="552529"/>
            <a:ext cx="5241411" cy="451845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583499" y="1925232"/>
            <a:ext cx="2736000" cy="2736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41B99D2-420D-46C6-A410-C37693C2985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903979" y="3777715"/>
            <a:ext cx="5376597" cy="3840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67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0" indent="0" algn="l">
              <a:buNone/>
            </a:pPr>
            <a:r>
              <a:rPr lang="en-US" altLang="ko-KR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rPr>
              <a:t>This text can be replaced with your own text</a:t>
            </a:r>
            <a:endParaRPr lang="ko-KR" altLang="en-US" sz="1333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6AD0303-FAF6-40B7-9DEB-08AFB34663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903979" y="3047728"/>
            <a:ext cx="5376597" cy="720000"/>
          </a:xfrm>
          <a:prstGeom prst="rect">
            <a:avLst/>
          </a:prstGeom>
        </p:spPr>
        <p:txBody>
          <a:bodyPr anchor="ctr"/>
          <a:lstStyle>
            <a:lvl1pPr algn="l">
              <a:defRPr sz="26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96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E39A0A2-7A6E-4BA9-8A5D-FD1911A8273A}"/>
              </a:ext>
            </a:extLst>
          </p:cNvPr>
          <p:cNvSpPr/>
          <p:nvPr userDrawn="1"/>
        </p:nvSpPr>
        <p:spPr>
          <a:xfrm>
            <a:off x="-9938" y="-9938"/>
            <a:ext cx="7114700" cy="5563371"/>
          </a:xfrm>
          <a:custGeom>
            <a:avLst/>
            <a:gdLst>
              <a:gd name="connsiteX0" fmla="*/ 0 w 7114700"/>
              <a:gd name="connsiteY0" fmla="*/ 0 h 5563371"/>
              <a:gd name="connsiteX1" fmla="*/ 6816297 w 7114700"/>
              <a:gd name="connsiteY1" fmla="*/ 0 h 5563371"/>
              <a:gd name="connsiteX2" fmla="*/ 6928766 w 7114700"/>
              <a:gd name="connsiteY2" fmla="*/ 279430 h 5563371"/>
              <a:gd name="connsiteX3" fmla="*/ 6222210 w 7114700"/>
              <a:gd name="connsiteY3" fmla="*/ 2336836 h 5563371"/>
              <a:gd name="connsiteX4" fmla="*/ 559 w 7114700"/>
              <a:gd name="connsiteY4" fmla="*/ 5563371 h 5563371"/>
              <a:gd name="connsiteX5" fmla="*/ 0 w 7114700"/>
              <a:gd name="connsiteY5" fmla="*/ 5381954 h 556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700" h="5563371">
                <a:moveTo>
                  <a:pt x="0" y="0"/>
                </a:moveTo>
                <a:lnTo>
                  <a:pt x="6816297" y="0"/>
                </a:lnTo>
                <a:lnTo>
                  <a:pt x="6928766" y="279430"/>
                </a:lnTo>
                <a:cubicBezTo>
                  <a:pt x="7190845" y="966574"/>
                  <a:pt x="7337404" y="1741633"/>
                  <a:pt x="6222210" y="2336836"/>
                </a:cubicBezTo>
                <a:cubicBezTo>
                  <a:pt x="4928171" y="3027492"/>
                  <a:pt x="2205866" y="4349361"/>
                  <a:pt x="559" y="5563371"/>
                </a:cubicBezTo>
                <a:lnTo>
                  <a:pt x="0" y="5381954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F61CD1C-0BDC-415A-BE81-FBF756AC2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525651"/>
            <a:ext cx="12192000" cy="5332348"/>
          </a:xfrm>
          <a:custGeom>
            <a:avLst/>
            <a:gdLst>
              <a:gd name="connsiteX0" fmla="*/ 9464919 w 12192000"/>
              <a:gd name="connsiteY0" fmla="*/ 1208 h 5332348"/>
              <a:gd name="connsiteX1" fmla="*/ 12055243 w 12192000"/>
              <a:gd name="connsiteY1" fmla="*/ 2155763 h 5332348"/>
              <a:gd name="connsiteX2" fmla="*/ 12192000 w 12192000"/>
              <a:gd name="connsiteY2" fmla="*/ 2360580 h 5332348"/>
              <a:gd name="connsiteX3" fmla="*/ 12192000 w 12192000"/>
              <a:gd name="connsiteY3" fmla="*/ 5332348 h 5332348"/>
              <a:gd name="connsiteX4" fmla="*/ 0 w 12192000"/>
              <a:gd name="connsiteY4" fmla="*/ 5332348 h 5332348"/>
              <a:gd name="connsiteX5" fmla="*/ 1243 w 12192000"/>
              <a:gd name="connsiteY5" fmla="*/ 4956418 h 5332348"/>
              <a:gd name="connsiteX6" fmla="*/ 0 w 12192000"/>
              <a:gd name="connsiteY6" fmla="*/ 4912550 h 5332348"/>
              <a:gd name="connsiteX7" fmla="*/ 0 w 12192000"/>
              <a:gd name="connsiteY7" fmla="*/ 4527278 h 5332348"/>
              <a:gd name="connsiteX8" fmla="*/ 8878957 w 12192000"/>
              <a:gd name="connsiteY8" fmla="*/ 116017 h 5332348"/>
              <a:gd name="connsiteX9" fmla="*/ 9464919 w 12192000"/>
              <a:gd name="connsiteY9" fmla="*/ 1208 h 53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332348">
                <a:moveTo>
                  <a:pt x="9464919" y="1208"/>
                </a:moveTo>
                <a:cubicBezTo>
                  <a:pt x="10661122" y="-43507"/>
                  <a:pt x="11399579" y="1162905"/>
                  <a:pt x="12055243" y="2155763"/>
                </a:cubicBezTo>
                <a:lnTo>
                  <a:pt x="12192000" y="2360580"/>
                </a:lnTo>
                <a:lnTo>
                  <a:pt x="12192000" y="5332348"/>
                </a:lnTo>
                <a:lnTo>
                  <a:pt x="0" y="5332348"/>
                </a:lnTo>
                <a:cubicBezTo>
                  <a:pt x="11044" y="5226331"/>
                  <a:pt x="6351" y="5095808"/>
                  <a:pt x="1243" y="4956418"/>
                </a:cubicBezTo>
                <a:lnTo>
                  <a:pt x="0" y="4912550"/>
                </a:lnTo>
                <a:lnTo>
                  <a:pt x="0" y="4527278"/>
                </a:lnTo>
                <a:cubicBezTo>
                  <a:pt x="1479826" y="3657890"/>
                  <a:pt x="6881191" y="823352"/>
                  <a:pt x="8878957" y="116017"/>
                </a:cubicBezTo>
                <a:cubicBezTo>
                  <a:pt x="9086022" y="44579"/>
                  <a:pt x="9280888" y="8088"/>
                  <a:pt x="9464919" y="120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1159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5673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1B213-B595-4971-A867-2262BB7EB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36D864-3962-41BB-82B7-096EF3898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EE89F1-1098-4A4F-A8A6-78F8123A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0A71-8579-42B5-AC8B-5B4C6EC39834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146D802-68ED-415F-A91D-090FE934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41133E1-296F-4DFD-93B2-A7041AAD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A94-BD7B-4A47-B858-2C29C368D3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7287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550B-CED6-42C1-91CA-02ABF450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D4FF5ED-1D9C-4870-8DE6-B2123C3B1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B569777-C7AB-4604-8CCF-86E071B0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0A71-8579-42B5-AC8B-5B4C6EC39834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2D21A1F-BDA4-43EA-8378-4C26ABD49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9AFD821-37B4-4C74-9B6B-4EA2E3F4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A94-BD7B-4A47-B858-2C29C368D3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3534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32F2C-61AB-4F53-974F-EF55F3B927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37F504-2D2E-46CE-A49B-2BC7B5136AD3}"/>
              </a:ext>
            </a:extLst>
          </p:cNvPr>
          <p:cNvGrpSpPr/>
          <p:nvPr userDrawn="1"/>
        </p:nvGrpSpPr>
        <p:grpSpPr>
          <a:xfrm>
            <a:off x="228934" y="208564"/>
            <a:ext cx="739114" cy="6440872"/>
            <a:chOff x="421439" y="107680"/>
            <a:chExt cx="739114" cy="6440872"/>
          </a:xfrm>
        </p:grpSpPr>
        <p:grpSp>
          <p:nvGrpSpPr>
            <p:cNvPr id="3" name="Graphic 185">
              <a:extLst>
                <a:ext uri="{FF2B5EF4-FFF2-40B4-BE49-F238E27FC236}">
                  <a16:creationId xmlns:a16="http://schemas.microsoft.com/office/drawing/2014/main" id="{1FABB2BA-A497-49F2-95AF-BAAE2DC8E3ED}"/>
                </a:ext>
              </a:extLst>
            </p:cNvPr>
            <p:cNvGrpSpPr/>
            <p:nvPr userDrawn="1"/>
          </p:nvGrpSpPr>
          <p:grpSpPr>
            <a:xfrm rot="16200000">
              <a:off x="-806454" y="1368607"/>
              <a:ext cx="3227934" cy="706080"/>
              <a:chOff x="1526131" y="3355119"/>
              <a:chExt cx="1693505" cy="370438"/>
            </a:xfrm>
            <a:solidFill>
              <a:srgbClr val="FFFFFF">
                <a:alpha val="14000"/>
              </a:srgbClr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4C90A1D4-00F2-4CC5-B5CA-AE0F61E1B893}"/>
                  </a:ext>
                </a:extLst>
              </p:cNvPr>
              <p:cNvSpPr/>
              <p:nvPr/>
            </p:nvSpPr>
            <p:spPr>
              <a:xfrm>
                <a:off x="3003006" y="337894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ACC894D-85E2-4828-AB79-8A1CE3FB7AD3}"/>
                  </a:ext>
                </a:extLst>
              </p:cNvPr>
              <p:cNvSpPr/>
              <p:nvPr/>
            </p:nvSpPr>
            <p:spPr>
              <a:xfrm>
                <a:off x="2792875" y="3374616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849AFD7-4687-4443-8ED6-AF1EAD0D1DB6}"/>
                  </a:ext>
                </a:extLst>
              </p:cNvPr>
              <p:cNvSpPr/>
              <p:nvPr/>
            </p:nvSpPr>
            <p:spPr>
              <a:xfrm>
                <a:off x="2582744" y="3370284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0093" y="328736"/>
                      <a:pt x="179261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0458CDE-2F49-4C4D-8F30-25B682BD6C2F}"/>
                  </a:ext>
                </a:extLst>
              </p:cNvPr>
              <p:cNvSpPr/>
              <p:nvPr/>
            </p:nvSpPr>
            <p:spPr>
              <a:xfrm>
                <a:off x="2370446" y="3368117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0268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0268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D70904D-1276-47FC-B0B4-D9FB455440B5}"/>
                  </a:ext>
                </a:extLst>
              </p:cNvPr>
              <p:cNvSpPr/>
              <p:nvPr/>
            </p:nvSpPr>
            <p:spPr>
              <a:xfrm>
                <a:off x="2158406" y="3363785"/>
                <a:ext cx="216630" cy="346608"/>
              </a:xfrm>
              <a:custGeom>
                <a:avLst/>
                <a:gdLst>
                  <a:gd name="connsiteX0" fmla="*/ 172505 w 216630"/>
                  <a:gd name="connsiteY0" fmla="*/ 330902 h 346608"/>
                  <a:gd name="connsiteX1" fmla="*/ 144343 w 216630"/>
                  <a:gd name="connsiteY1" fmla="*/ 317905 h 346608"/>
                  <a:gd name="connsiteX2" fmla="*/ 27363 w 216630"/>
                  <a:gd name="connsiteY2" fmla="*/ 200924 h 346608"/>
                  <a:gd name="connsiteX3" fmla="*/ 29529 w 216630"/>
                  <a:gd name="connsiteY3" fmla="*/ 142434 h 346608"/>
                  <a:gd name="connsiteX4" fmla="*/ 148676 w 216630"/>
                  <a:gd name="connsiteY4" fmla="*/ 27620 h 346608"/>
                  <a:gd name="connsiteX5" fmla="*/ 207166 w 216630"/>
                  <a:gd name="connsiteY5" fmla="*/ 27620 h 346608"/>
                  <a:gd name="connsiteX6" fmla="*/ 207166 w 216630"/>
                  <a:gd name="connsiteY6" fmla="*/ 86110 h 346608"/>
                  <a:gd name="connsiteX7" fmla="*/ 118348 w 216630"/>
                  <a:gd name="connsiteY7" fmla="*/ 172762 h 346608"/>
                  <a:gd name="connsiteX8" fmla="*/ 205000 w 216630"/>
                  <a:gd name="connsiteY8" fmla="*/ 261581 h 346608"/>
                  <a:gd name="connsiteX9" fmla="*/ 205000 w 216630"/>
                  <a:gd name="connsiteY9" fmla="*/ 320071 h 346608"/>
                  <a:gd name="connsiteX10" fmla="*/ 172505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2505" y="330902"/>
                    </a:moveTo>
                    <a:cubicBezTo>
                      <a:pt x="161674" y="330902"/>
                      <a:pt x="150842" y="326570"/>
                      <a:pt x="144343" y="317905"/>
                    </a:cubicBezTo>
                    <a:lnTo>
                      <a:pt x="27363" y="200924"/>
                    </a:lnTo>
                    <a:cubicBezTo>
                      <a:pt x="12199" y="183594"/>
                      <a:pt x="12199" y="157598"/>
                      <a:pt x="29529" y="142434"/>
                    </a:cubicBezTo>
                    <a:lnTo>
                      <a:pt x="148676" y="27620"/>
                    </a:lnTo>
                    <a:cubicBezTo>
                      <a:pt x="163840" y="12456"/>
                      <a:pt x="189836" y="12456"/>
                      <a:pt x="207166" y="27620"/>
                    </a:cubicBezTo>
                    <a:cubicBezTo>
                      <a:pt x="222330" y="42784"/>
                      <a:pt x="222330" y="68780"/>
                      <a:pt x="207166" y="86110"/>
                    </a:cubicBezTo>
                    <a:lnTo>
                      <a:pt x="118348" y="172762"/>
                    </a:lnTo>
                    <a:lnTo>
                      <a:pt x="205000" y="261581"/>
                    </a:lnTo>
                    <a:cubicBezTo>
                      <a:pt x="220164" y="276745"/>
                      <a:pt x="220164" y="302740"/>
                      <a:pt x="205000" y="320071"/>
                    </a:cubicBezTo>
                    <a:cubicBezTo>
                      <a:pt x="192002" y="328736"/>
                      <a:pt x="183337" y="330902"/>
                      <a:pt x="172505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75AAC2F-F5B2-467B-8D92-F1562C6F9BA3}"/>
                  </a:ext>
                </a:extLst>
              </p:cNvPr>
              <p:cNvSpPr/>
              <p:nvPr/>
            </p:nvSpPr>
            <p:spPr>
              <a:xfrm>
                <a:off x="1948559" y="3361618"/>
                <a:ext cx="216630" cy="346608"/>
              </a:xfrm>
              <a:custGeom>
                <a:avLst/>
                <a:gdLst>
                  <a:gd name="connsiteX0" fmla="*/ 172221 w 216630"/>
                  <a:gd name="connsiteY0" fmla="*/ 330902 h 346608"/>
                  <a:gd name="connsiteX1" fmla="*/ 144059 w 216630"/>
                  <a:gd name="connsiteY1" fmla="*/ 317905 h 346608"/>
                  <a:gd name="connsiteX2" fmla="*/ 27079 w 216630"/>
                  <a:gd name="connsiteY2" fmla="*/ 198758 h 346608"/>
                  <a:gd name="connsiteX3" fmla="*/ 16247 w 216630"/>
                  <a:gd name="connsiteY3" fmla="*/ 170596 h 346608"/>
                  <a:gd name="connsiteX4" fmla="*/ 29245 w 216630"/>
                  <a:gd name="connsiteY4" fmla="*/ 142434 h 346608"/>
                  <a:gd name="connsiteX5" fmla="*/ 148392 w 216630"/>
                  <a:gd name="connsiteY5" fmla="*/ 27620 h 346608"/>
                  <a:gd name="connsiteX6" fmla="*/ 206882 w 216630"/>
                  <a:gd name="connsiteY6" fmla="*/ 27620 h 346608"/>
                  <a:gd name="connsiteX7" fmla="*/ 206882 w 216630"/>
                  <a:gd name="connsiteY7" fmla="*/ 86110 h 346608"/>
                  <a:gd name="connsiteX8" fmla="*/ 118063 w 216630"/>
                  <a:gd name="connsiteY8" fmla="*/ 172762 h 346608"/>
                  <a:gd name="connsiteX9" fmla="*/ 204715 w 216630"/>
                  <a:gd name="connsiteY9" fmla="*/ 261581 h 346608"/>
                  <a:gd name="connsiteX10" fmla="*/ 204715 w 216630"/>
                  <a:gd name="connsiteY10" fmla="*/ 320071 h 346608"/>
                  <a:gd name="connsiteX11" fmla="*/ 172221 w 216630"/>
                  <a:gd name="connsiteY11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46608">
                    <a:moveTo>
                      <a:pt x="172221" y="330902"/>
                    </a:moveTo>
                    <a:cubicBezTo>
                      <a:pt x="161389" y="330902"/>
                      <a:pt x="150558" y="326570"/>
                      <a:pt x="144059" y="317905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0886" y="330902"/>
                      <a:pt x="172221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FA2C24-587B-4F9C-BCEE-D8D801C0F512}"/>
                  </a:ext>
                </a:extLst>
              </p:cNvPr>
              <p:cNvSpPr/>
              <p:nvPr/>
            </p:nvSpPr>
            <p:spPr>
              <a:xfrm>
                <a:off x="1737887" y="335511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8736"/>
                      <a:pt x="181428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D42D3FF-42CC-43FE-B6DE-C9FFC1730DD2}"/>
                  </a:ext>
                </a:extLst>
              </p:cNvPr>
              <p:cNvSpPr/>
              <p:nvPr/>
            </p:nvSpPr>
            <p:spPr>
              <a:xfrm>
                <a:off x="1526131" y="3355119"/>
                <a:ext cx="216630" cy="324945"/>
              </a:xfrm>
              <a:custGeom>
                <a:avLst/>
                <a:gdLst>
                  <a:gd name="connsiteX0" fmla="*/ 172221 w 216630"/>
                  <a:gd name="connsiteY0" fmla="*/ 328736 h 324945"/>
                  <a:gd name="connsiteX1" fmla="*/ 144059 w 216630"/>
                  <a:gd name="connsiteY1" fmla="*/ 315738 h 324945"/>
                  <a:gd name="connsiteX2" fmla="*/ 27079 w 216630"/>
                  <a:gd name="connsiteY2" fmla="*/ 198758 h 324945"/>
                  <a:gd name="connsiteX3" fmla="*/ 16247 w 216630"/>
                  <a:gd name="connsiteY3" fmla="*/ 170596 h 324945"/>
                  <a:gd name="connsiteX4" fmla="*/ 29245 w 216630"/>
                  <a:gd name="connsiteY4" fmla="*/ 142434 h 324945"/>
                  <a:gd name="connsiteX5" fmla="*/ 148392 w 216630"/>
                  <a:gd name="connsiteY5" fmla="*/ 27620 h 324945"/>
                  <a:gd name="connsiteX6" fmla="*/ 206882 w 216630"/>
                  <a:gd name="connsiteY6" fmla="*/ 27620 h 324945"/>
                  <a:gd name="connsiteX7" fmla="*/ 206882 w 216630"/>
                  <a:gd name="connsiteY7" fmla="*/ 86110 h 324945"/>
                  <a:gd name="connsiteX8" fmla="*/ 118063 w 216630"/>
                  <a:gd name="connsiteY8" fmla="*/ 172762 h 324945"/>
                  <a:gd name="connsiteX9" fmla="*/ 204715 w 216630"/>
                  <a:gd name="connsiteY9" fmla="*/ 261581 h 324945"/>
                  <a:gd name="connsiteX10" fmla="*/ 204715 w 216630"/>
                  <a:gd name="connsiteY10" fmla="*/ 320071 h 324945"/>
                  <a:gd name="connsiteX11" fmla="*/ 172221 w 216630"/>
                  <a:gd name="connsiteY11" fmla="*/ 328736 h 324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24945">
                    <a:moveTo>
                      <a:pt x="172221" y="328736"/>
                    </a:moveTo>
                    <a:cubicBezTo>
                      <a:pt x="161389" y="328736"/>
                      <a:pt x="150558" y="324403"/>
                      <a:pt x="144059" y="315738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3052" y="328736"/>
                      <a:pt x="172221" y="3287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185">
              <a:extLst>
                <a:ext uri="{FF2B5EF4-FFF2-40B4-BE49-F238E27FC236}">
                  <a16:creationId xmlns:a16="http://schemas.microsoft.com/office/drawing/2014/main" id="{7D1826FF-7D88-4DAC-9EBB-050FEBDFF8E6}"/>
                </a:ext>
              </a:extLst>
            </p:cNvPr>
            <p:cNvGrpSpPr/>
            <p:nvPr userDrawn="1"/>
          </p:nvGrpSpPr>
          <p:grpSpPr>
            <a:xfrm rot="16200000">
              <a:off x="-839488" y="4581545"/>
              <a:ext cx="3227934" cy="706080"/>
              <a:chOff x="1526131" y="3355119"/>
              <a:chExt cx="1693505" cy="370438"/>
            </a:xfrm>
            <a:solidFill>
              <a:srgbClr val="FFFFFF">
                <a:alpha val="14000"/>
              </a:srgbClr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AB8E7C8-46B1-40E3-881C-C529318E1177}"/>
                  </a:ext>
                </a:extLst>
              </p:cNvPr>
              <p:cNvSpPr/>
              <p:nvPr/>
            </p:nvSpPr>
            <p:spPr>
              <a:xfrm>
                <a:off x="3003006" y="337894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FE9E40D-B9CE-455B-B71C-1ACFD7FFDEAF}"/>
                  </a:ext>
                </a:extLst>
              </p:cNvPr>
              <p:cNvSpPr/>
              <p:nvPr/>
            </p:nvSpPr>
            <p:spPr>
              <a:xfrm>
                <a:off x="2792875" y="3374616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B2FA1E4-7DEE-4B2C-9E4E-6367BFDF050A}"/>
                  </a:ext>
                </a:extLst>
              </p:cNvPr>
              <p:cNvSpPr/>
              <p:nvPr/>
            </p:nvSpPr>
            <p:spPr>
              <a:xfrm>
                <a:off x="2582744" y="3370284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0093" y="328736"/>
                      <a:pt x="179261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193450B-9F65-4BA5-99EC-AFD98F319BEC}"/>
                  </a:ext>
                </a:extLst>
              </p:cNvPr>
              <p:cNvSpPr/>
              <p:nvPr/>
            </p:nvSpPr>
            <p:spPr>
              <a:xfrm>
                <a:off x="2370446" y="3368117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0268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0268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3E3D787-18EB-4756-A0A2-CC5B5B4D3F23}"/>
                  </a:ext>
                </a:extLst>
              </p:cNvPr>
              <p:cNvSpPr/>
              <p:nvPr/>
            </p:nvSpPr>
            <p:spPr>
              <a:xfrm>
                <a:off x="2158406" y="3363785"/>
                <a:ext cx="216630" cy="346608"/>
              </a:xfrm>
              <a:custGeom>
                <a:avLst/>
                <a:gdLst>
                  <a:gd name="connsiteX0" fmla="*/ 172505 w 216630"/>
                  <a:gd name="connsiteY0" fmla="*/ 330902 h 346608"/>
                  <a:gd name="connsiteX1" fmla="*/ 144343 w 216630"/>
                  <a:gd name="connsiteY1" fmla="*/ 317905 h 346608"/>
                  <a:gd name="connsiteX2" fmla="*/ 27363 w 216630"/>
                  <a:gd name="connsiteY2" fmla="*/ 200924 h 346608"/>
                  <a:gd name="connsiteX3" fmla="*/ 29529 w 216630"/>
                  <a:gd name="connsiteY3" fmla="*/ 142434 h 346608"/>
                  <a:gd name="connsiteX4" fmla="*/ 148676 w 216630"/>
                  <a:gd name="connsiteY4" fmla="*/ 27620 h 346608"/>
                  <a:gd name="connsiteX5" fmla="*/ 207166 w 216630"/>
                  <a:gd name="connsiteY5" fmla="*/ 27620 h 346608"/>
                  <a:gd name="connsiteX6" fmla="*/ 207166 w 216630"/>
                  <a:gd name="connsiteY6" fmla="*/ 86110 h 346608"/>
                  <a:gd name="connsiteX7" fmla="*/ 118348 w 216630"/>
                  <a:gd name="connsiteY7" fmla="*/ 172762 h 346608"/>
                  <a:gd name="connsiteX8" fmla="*/ 205000 w 216630"/>
                  <a:gd name="connsiteY8" fmla="*/ 261581 h 346608"/>
                  <a:gd name="connsiteX9" fmla="*/ 205000 w 216630"/>
                  <a:gd name="connsiteY9" fmla="*/ 320071 h 346608"/>
                  <a:gd name="connsiteX10" fmla="*/ 172505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2505" y="330902"/>
                    </a:moveTo>
                    <a:cubicBezTo>
                      <a:pt x="161674" y="330902"/>
                      <a:pt x="150842" y="326570"/>
                      <a:pt x="144343" y="317905"/>
                    </a:cubicBezTo>
                    <a:lnTo>
                      <a:pt x="27363" y="200924"/>
                    </a:lnTo>
                    <a:cubicBezTo>
                      <a:pt x="12199" y="183594"/>
                      <a:pt x="12199" y="157598"/>
                      <a:pt x="29529" y="142434"/>
                    </a:cubicBezTo>
                    <a:lnTo>
                      <a:pt x="148676" y="27620"/>
                    </a:lnTo>
                    <a:cubicBezTo>
                      <a:pt x="163840" y="12456"/>
                      <a:pt x="189836" y="12456"/>
                      <a:pt x="207166" y="27620"/>
                    </a:cubicBezTo>
                    <a:cubicBezTo>
                      <a:pt x="222330" y="42784"/>
                      <a:pt x="222330" y="68780"/>
                      <a:pt x="207166" y="86110"/>
                    </a:cubicBezTo>
                    <a:lnTo>
                      <a:pt x="118348" y="172762"/>
                    </a:lnTo>
                    <a:lnTo>
                      <a:pt x="205000" y="261581"/>
                    </a:lnTo>
                    <a:cubicBezTo>
                      <a:pt x="220164" y="276745"/>
                      <a:pt x="220164" y="302740"/>
                      <a:pt x="205000" y="320071"/>
                    </a:cubicBezTo>
                    <a:cubicBezTo>
                      <a:pt x="192002" y="328736"/>
                      <a:pt x="183337" y="330902"/>
                      <a:pt x="172505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0DEBA89-C7C5-4703-AF5D-2E0F9E6C471B}"/>
                  </a:ext>
                </a:extLst>
              </p:cNvPr>
              <p:cNvSpPr/>
              <p:nvPr/>
            </p:nvSpPr>
            <p:spPr>
              <a:xfrm>
                <a:off x="1948559" y="3361618"/>
                <a:ext cx="216630" cy="346608"/>
              </a:xfrm>
              <a:custGeom>
                <a:avLst/>
                <a:gdLst>
                  <a:gd name="connsiteX0" fmla="*/ 172221 w 216630"/>
                  <a:gd name="connsiteY0" fmla="*/ 330902 h 346608"/>
                  <a:gd name="connsiteX1" fmla="*/ 144059 w 216630"/>
                  <a:gd name="connsiteY1" fmla="*/ 317905 h 346608"/>
                  <a:gd name="connsiteX2" fmla="*/ 27079 w 216630"/>
                  <a:gd name="connsiteY2" fmla="*/ 198758 h 346608"/>
                  <a:gd name="connsiteX3" fmla="*/ 16247 w 216630"/>
                  <a:gd name="connsiteY3" fmla="*/ 170596 h 346608"/>
                  <a:gd name="connsiteX4" fmla="*/ 29245 w 216630"/>
                  <a:gd name="connsiteY4" fmla="*/ 142434 h 346608"/>
                  <a:gd name="connsiteX5" fmla="*/ 148392 w 216630"/>
                  <a:gd name="connsiteY5" fmla="*/ 27620 h 346608"/>
                  <a:gd name="connsiteX6" fmla="*/ 206882 w 216630"/>
                  <a:gd name="connsiteY6" fmla="*/ 27620 h 346608"/>
                  <a:gd name="connsiteX7" fmla="*/ 206882 w 216630"/>
                  <a:gd name="connsiteY7" fmla="*/ 86110 h 346608"/>
                  <a:gd name="connsiteX8" fmla="*/ 118063 w 216630"/>
                  <a:gd name="connsiteY8" fmla="*/ 172762 h 346608"/>
                  <a:gd name="connsiteX9" fmla="*/ 204715 w 216630"/>
                  <a:gd name="connsiteY9" fmla="*/ 261581 h 346608"/>
                  <a:gd name="connsiteX10" fmla="*/ 204715 w 216630"/>
                  <a:gd name="connsiteY10" fmla="*/ 320071 h 346608"/>
                  <a:gd name="connsiteX11" fmla="*/ 172221 w 216630"/>
                  <a:gd name="connsiteY11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46608">
                    <a:moveTo>
                      <a:pt x="172221" y="330902"/>
                    </a:moveTo>
                    <a:cubicBezTo>
                      <a:pt x="161389" y="330902"/>
                      <a:pt x="150558" y="326570"/>
                      <a:pt x="144059" y="317905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0886" y="330902"/>
                      <a:pt x="172221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51AD23-CDFC-45EA-B2B4-6028084B2575}"/>
                  </a:ext>
                </a:extLst>
              </p:cNvPr>
              <p:cNvSpPr/>
              <p:nvPr/>
            </p:nvSpPr>
            <p:spPr>
              <a:xfrm>
                <a:off x="1737887" y="335511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8736"/>
                      <a:pt x="181428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C2A356-DE41-4F44-9E81-CBF9D5BAAD1B}"/>
                  </a:ext>
                </a:extLst>
              </p:cNvPr>
              <p:cNvSpPr/>
              <p:nvPr/>
            </p:nvSpPr>
            <p:spPr>
              <a:xfrm>
                <a:off x="1526131" y="3355119"/>
                <a:ext cx="216630" cy="324945"/>
              </a:xfrm>
              <a:custGeom>
                <a:avLst/>
                <a:gdLst>
                  <a:gd name="connsiteX0" fmla="*/ 172221 w 216630"/>
                  <a:gd name="connsiteY0" fmla="*/ 328736 h 324945"/>
                  <a:gd name="connsiteX1" fmla="*/ 144059 w 216630"/>
                  <a:gd name="connsiteY1" fmla="*/ 315738 h 324945"/>
                  <a:gd name="connsiteX2" fmla="*/ 27079 w 216630"/>
                  <a:gd name="connsiteY2" fmla="*/ 198758 h 324945"/>
                  <a:gd name="connsiteX3" fmla="*/ 16247 w 216630"/>
                  <a:gd name="connsiteY3" fmla="*/ 170596 h 324945"/>
                  <a:gd name="connsiteX4" fmla="*/ 29245 w 216630"/>
                  <a:gd name="connsiteY4" fmla="*/ 142434 h 324945"/>
                  <a:gd name="connsiteX5" fmla="*/ 148392 w 216630"/>
                  <a:gd name="connsiteY5" fmla="*/ 27620 h 324945"/>
                  <a:gd name="connsiteX6" fmla="*/ 206882 w 216630"/>
                  <a:gd name="connsiteY6" fmla="*/ 27620 h 324945"/>
                  <a:gd name="connsiteX7" fmla="*/ 206882 w 216630"/>
                  <a:gd name="connsiteY7" fmla="*/ 86110 h 324945"/>
                  <a:gd name="connsiteX8" fmla="*/ 118063 w 216630"/>
                  <a:gd name="connsiteY8" fmla="*/ 172762 h 324945"/>
                  <a:gd name="connsiteX9" fmla="*/ 204715 w 216630"/>
                  <a:gd name="connsiteY9" fmla="*/ 261581 h 324945"/>
                  <a:gd name="connsiteX10" fmla="*/ 204715 w 216630"/>
                  <a:gd name="connsiteY10" fmla="*/ 320071 h 324945"/>
                  <a:gd name="connsiteX11" fmla="*/ 172221 w 216630"/>
                  <a:gd name="connsiteY11" fmla="*/ 328736 h 324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24945">
                    <a:moveTo>
                      <a:pt x="172221" y="328736"/>
                    </a:moveTo>
                    <a:cubicBezTo>
                      <a:pt x="161389" y="328736"/>
                      <a:pt x="150558" y="324403"/>
                      <a:pt x="144059" y="315738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3052" y="328736"/>
                      <a:pt x="172221" y="3287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BED30-4CED-43CD-9511-061610B24817}"/>
              </a:ext>
            </a:extLst>
          </p:cNvPr>
          <p:cNvSpPr/>
          <p:nvPr userDrawn="1"/>
        </p:nvSpPr>
        <p:spPr>
          <a:xfrm>
            <a:off x="11464516" y="156754"/>
            <a:ext cx="509770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818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527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217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8922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2258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47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998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572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06442C8-0999-4390-A89B-C5AAE5436D6A}"/>
              </a:ext>
            </a:extLst>
          </p:cNvPr>
          <p:cNvSpPr/>
          <p:nvPr userDrawn="1"/>
        </p:nvSpPr>
        <p:spPr>
          <a:xfrm>
            <a:off x="-1" y="824966"/>
            <a:ext cx="12192001" cy="6033034"/>
          </a:xfrm>
          <a:custGeom>
            <a:avLst/>
            <a:gdLst>
              <a:gd name="connsiteX0" fmla="*/ 1525965 w 12192001"/>
              <a:gd name="connsiteY0" fmla="*/ 5409993 h 6033034"/>
              <a:gd name="connsiteX1" fmla="*/ 1507251 w 12192001"/>
              <a:gd name="connsiteY1" fmla="*/ 5423094 h 6033034"/>
              <a:gd name="connsiteX2" fmla="*/ 1527836 w 12192001"/>
              <a:gd name="connsiteY2" fmla="*/ 5439934 h 6033034"/>
              <a:gd name="connsiteX3" fmla="*/ 1548420 w 12192001"/>
              <a:gd name="connsiteY3" fmla="*/ 5424964 h 6033034"/>
              <a:gd name="connsiteX4" fmla="*/ 1525965 w 12192001"/>
              <a:gd name="connsiteY4" fmla="*/ 5409993 h 6033034"/>
              <a:gd name="connsiteX5" fmla="*/ 1849703 w 12192001"/>
              <a:gd name="connsiteY5" fmla="*/ 5395023 h 6033034"/>
              <a:gd name="connsiteX6" fmla="*/ 1844090 w 12192001"/>
              <a:gd name="connsiteY6" fmla="*/ 5406250 h 6033034"/>
              <a:gd name="connsiteX7" fmla="*/ 1915199 w 12192001"/>
              <a:gd name="connsiteY7" fmla="*/ 5445549 h 6033034"/>
              <a:gd name="connsiteX8" fmla="*/ 1920813 w 12192001"/>
              <a:gd name="connsiteY8" fmla="*/ 5434322 h 6033034"/>
              <a:gd name="connsiteX9" fmla="*/ 1849703 w 12192001"/>
              <a:gd name="connsiteY9" fmla="*/ 5395023 h 6033034"/>
              <a:gd name="connsiteX10" fmla="*/ 1716839 w 12192001"/>
              <a:gd name="connsiteY10" fmla="*/ 5320170 h 6033034"/>
              <a:gd name="connsiteX11" fmla="*/ 1709355 w 12192001"/>
              <a:gd name="connsiteY11" fmla="*/ 5329528 h 6033034"/>
              <a:gd name="connsiteX12" fmla="*/ 1771108 w 12192001"/>
              <a:gd name="connsiteY12" fmla="*/ 5451162 h 6033034"/>
              <a:gd name="connsiteX13" fmla="*/ 1772980 w 12192001"/>
              <a:gd name="connsiteY13" fmla="*/ 5453035 h 6033034"/>
              <a:gd name="connsiteX14" fmla="*/ 1896487 w 12192001"/>
              <a:gd name="connsiteY14" fmla="*/ 5475490 h 6033034"/>
              <a:gd name="connsiteX15" fmla="*/ 1716839 w 12192001"/>
              <a:gd name="connsiteY15" fmla="*/ 5320170 h 6033034"/>
              <a:gd name="connsiteX16" fmla="*/ 9611947 w 12192001"/>
              <a:gd name="connsiteY16" fmla="*/ 5295844 h 6033034"/>
              <a:gd name="connsiteX17" fmla="*/ 9610076 w 12192001"/>
              <a:gd name="connsiteY17" fmla="*/ 5441806 h 6033034"/>
              <a:gd name="connsiteX18" fmla="*/ 9810309 w 12192001"/>
              <a:gd name="connsiteY18" fmla="*/ 5505431 h 6033034"/>
              <a:gd name="connsiteX19" fmla="*/ 9757912 w 12192001"/>
              <a:gd name="connsiteY19" fmla="*/ 5342625 h 6033034"/>
              <a:gd name="connsiteX20" fmla="*/ 9611947 w 12192001"/>
              <a:gd name="connsiteY20" fmla="*/ 5295844 h 6033034"/>
              <a:gd name="connsiteX21" fmla="*/ 1419299 w 12192001"/>
              <a:gd name="connsiteY21" fmla="*/ 5155494 h 6033034"/>
              <a:gd name="connsiteX22" fmla="*/ 1424914 w 12192001"/>
              <a:gd name="connsiteY22" fmla="*/ 5192920 h 6033034"/>
              <a:gd name="connsiteX23" fmla="*/ 1436142 w 12192001"/>
              <a:gd name="connsiteY23" fmla="*/ 5235961 h 6033034"/>
              <a:gd name="connsiteX24" fmla="*/ 1546548 w 12192001"/>
              <a:gd name="connsiteY24" fmla="*/ 5249059 h 6033034"/>
              <a:gd name="connsiteX25" fmla="*/ 1557776 w 12192001"/>
              <a:gd name="connsiteY25" fmla="*/ 5209762 h 6033034"/>
              <a:gd name="connsiteX26" fmla="*/ 1419299 w 12192001"/>
              <a:gd name="connsiteY26" fmla="*/ 5155494 h 6033034"/>
              <a:gd name="connsiteX27" fmla="*/ 2555193 w 12192001"/>
              <a:gd name="connsiteY27" fmla="*/ 5127425 h 6033034"/>
              <a:gd name="connsiteX28" fmla="*/ 2463496 w 12192001"/>
              <a:gd name="connsiteY28" fmla="*/ 5187307 h 6033034"/>
              <a:gd name="connsiteX29" fmla="*/ 2469111 w 12192001"/>
              <a:gd name="connsiteY29" fmla="*/ 5204147 h 6033034"/>
              <a:gd name="connsiteX30" fmla="*/ 2519636 w 12192001"/>
              <a:gd name="connsiteY30" fmla="*/ 5256545 h 6033034"/>
              <a:gd name="connsiteX31" fmla="*/ 2534607 w 12192001"/>
              <a:gd name="connsiteY31" fmla="*/ 5177949 h 6033034"/>
              <a:gd name="connsiteX32" fmla="*/ 2555193 w 12192001"/>
              <a:gd name="connsiteY32" fmla="*/ 5127425 h 6033034"/>
              <a:gd name="connsiteX33" fmla="*/ 1508889 w 12192001"/>
              <a:gd name="connsiteY33" fmla="*/ 5035261 h 6033034"/>
              <a:gd name="connsiteX34" fmla="*/ 1479181 w 12192001"/>
              <a:gd name="connsiteY34" fmla="*/ 5046957 h 6033034"/>
              <a:gd name="connsiteX35" fmla="*/ 1481053 w 12192001"/>
              <a:gd name="connsiteY35" fmla="*/ 5093741 h 6033034"/>
              <a:gd name="connsiteX36" fmla="*/ 1490409 w 12192001"/>
              <a:gd name="connsiteY36" fmla="*/ 5121810 h 6033034"/>
              <a:gd name="connsiteX37" fmla="*/ 1522222 w 12192001"/>
              <a:gd name="connsiteY37" fmla="*/ 5144265 h 6033034"/>
              <a:gd name="connsiteX38" fmla="*/ 1563392 w 12192001"/>
              <a:gd name="connsiteY38" fmla="*/ 5161109 h 6033034"/>
              <a:gd name="connsiteX39" fmla="*/ 1585847 w 12192001"/>
              <a:gd name="connsiteY39" fmla="*/ 5148008 h 6033034"/>
              <a:gd name="connsiteX40" fmla="*/ 1537192 w 12192001"/>
              <a:gd name="connsiteY40" fmla="*/ 5048829 h 6033034"/>
              <a:gd name="connsiteX41" fmla="*/ 1508889 w 12192001"/>
              <a:gd name="connsiteY41" fmla="*/ 5035261 h 6033034"/>
              <a:gd name="connsiteX42" fmla="*/ 2325018 w 12192001"/>
              <a:gd name="connsiteY42" fmla="*/ 4968361 h 6033034"/>
              <a:gd name="connsiteX43" fmla="*/ 2289464 w 12192001"/>
              <a:gd name="connsiteY43" fmla="*/ 5035728 h 6033034"/>
              <a:gd name="connsiteX44" fmla="*/ 2281980 w 12192001"/>
              <a:gd name="connsiteY44" fmla="*/ 5075027 h 6033034"/>
              <a:gd name="connsiteX45" fmla="*/ 2250165 w 12192001"/>
              <a:gd name="connsiteY45" fmla="*/ 5095610 h 6033034"/>
              <a:gd name="connsiteX46" fmla="*/ 2235195 w 12192001"/>
              <a:gd name="connsiteY46" fmla="*/ 5170464 h 6033034"/>
              <a:gd name="connsiteX47" fmla="*/ 2287592 w 12192001"/>
              <a:gd name="connsiteY47" fmla="*/ 5228476 h 6033034"/>
              <a:gd name="connsiteX48" fmla="*/ 2345604 w 12192001"/>
              <a:gd name="connsiteY48" fmla="*/ 5198534 h 6033034"/>
              <a:gd name="connsiteX49" fmla="*/ 2351218 w 12192001"/>
              <a:gd name="connsiteY49" fmla="*/ 5168593 h 6033034"/>
              <a:gd name="connsiteX50" fmla="*/ 2341862 w 12192001"/>
              <a:gd name="connsiteY50" fmla="*/ 5136780 h 6033034"/>
              <a:gd name="connsiteX51" fmla="*/ 2341862 w 12192001"/>
              <a:gd name="connsiteY51" fmla="*/ 5103096 h 6033034"/>
              <a:gd name="connsiteX52" fmla="*/ 2313791 w 12192001"/>
              <a:gd name="connsiteY52" fmla="*/ 5024500 h 6033034"/>
              <a:gd name="connsiteX53" fmla="*/ 2317533 w 12192001"/>
              <a:gd name="connsiteY53" fmla="*/ 5003917 h 6033034"/>
              <a:gd name="connsiteX54" fmla="*/ 2325018 w 12192001"/>
              <a:gd name="connsiteY54" fmla="*/ 4968361 h 6033034"/>
              <a:gd name="connsiteX55" fmla="*/ 2517766 w 12192001"/>
              <a:gd name="connsiteY55" fmla="*/ 4859824 h 6033034"/>
              <a:gd name="connsiteX56" fmla="*/ 2465369 w 12192001"/>
              <a:gd name="connsiteY56" fmla="*/ 4902865 h 6033034"/>
              <a:gd name="connsiteX57" fmla="*/ 2470982 w 12192001"/>
              <a:gd name="connsiteY57" fmla="*/ 4912221 h 6033034"/>
              <a:gd name="connsiteX58" fmla="*/ 2530864 w 12192001"/>
              <a:gd name="connsiteY58" fmla="*/ 4962749 h 6033034"/>
              <a:gd name="connsiteX59" fmla="*/ 2570163 w 12192001"/>
              <a:gd name="connsiteY59" fmla="*/ 4893508 h 6033034"/>
              <a:gd name="connsiteX60" fmla="*/ 2517766 w 12192001"/>
              <a:gd name="connsiteY60" fmla="*/ 4859824 h 6033034"/>
              <a:gd name="connsiteX61" fmla="*/ 1853445 w 12192001"/>
              <a:gd name="connsiteY61" fmla="*/ 4844854 h 6033034"/>
              <a:gd name="connsiteX62" fmla="*/ 1827247 w 12192001"/>
              <a:gd name="connsiteY62" fmla="*/ 4900993 h 6033034"/>
              <a:gd name="connsiteX63" fmla="*/ 1832862 w 12192001"/>
              <a:gd name="connsiteY63" fmla="*/ 4910351 h 6033034"/>
              <a:gd name="connsiteX64" fmla="*/ 1877774 w 12192001"/>
              <a:gd name="connsiteY64" fmla="*/ 4887895 h 6033034"/>
              <a:gd name="connsiteX65" fmla="*/ 1853445 w 12192001"/>
              <a:gd name="connsiteY65" fmla="*/ 4844854 h 6033034"/>
              <a:gd name="connsiteX66" fmla="*/ 2759165 w 12192001"/>
              <a:gd name="connsiteY66" fmla="*/ 4828012 h 6033034"/>
              <a:gd name="connsiteX67" fmla="*/ 2734839 w 12192001"/>
              <a:gd name="connsiteY67" fmla="*/ 4839241 h 6033034"/>
              <a:gd name="connsiteX68" fmla="*/ 2723612 w 12192001"/>
              <a:gd name="connsiteY68" fmla="*/ 4900993 h 6033034"/>
              <a:gd name="connsiteX69" fmla="*/ 2766651 w 12192001"/>
              <a:gd name="connsiteY69" fmla="*/ 4880410 h 6033034"/>
              <a:gd name="connsiteX70" fmla="*/ 2774136 w 12192001"/>
              <a:gd name="connsiteY70" fmla="*/ 4841111 h 6033034"/>
              <a:gd name="connsiteX71" fmla="*/ 2759165 w 12192001"/>
              <a:gd name="connsiteY71" fmla="*/ 4828012 h 6033034"/>
              <a:gd name="connsiteX72" fmla="*/ 2306306 w 12192001"/>
              <a:gd name="connsiteY72" fmla="*/ 4768130 h 6033034"/>
              <a:gd name="connsiteX73" fmla="*/ 2343732 w 12192001"/>
              <a:gd name="connsiteY73" fmla="*/ 4826140 h 6033034"/>
              <a:gd name="connsiteX74" fmla="*/ 2306306 w 12192001"/>
              <a:gd name="connsiteY74" fmla="*/ 4768130 h 6033034"/>
              <a:gd name="connsiteX75" fmla="*/ 2528994 w 12192001"/>
              <a:gd name="connsiteY75" fmla="*/ 4702633 h 6033034"/>
              <a:gd name="connsiteX76" fmla="*/ 2512151 w 12192001"/>
              <a:gd name="connsiteY76" fmla="*/ 4756903 h 6033034"/>
              <a:gd name="connsiteX77" fmla="*/ 2528994 w 12192001"/>
              <a:gd name="connsiteY77" fmla="*/ 4760645 h 6033034"/>
              <a:gd name="connsiteX78" fmla="*/ 2538350 w 12192001"/>
              <a:gd name="connsiteY78" fmla="*/ 4704505 h 6033034"/>
              <a:gd name="connsiteX79" fmla="*/ 2528994 w 12192001"/>
              <a:gd name="connsiteY79" fmla="*/ 4702633 h 6033034"/>
              <a:gd name="connsiteX80" fmla="*/ 3045479 w 12192001"/>
              <a:gd name="connsiteY80" fmla="*/ 4685792 h 6033034"/>
              <a:gd name="connsiteX81" fmla="*/ 2961268 w 12192001"/>
              <a:gd name="connsiteY81" fmla="*/ 4704505 h 6033034"/>
              <a:gd name="connsiteX82" fmla="*/ 2959398 w 12192001"/>
              <a:gd name="connsiteY82" fmla="*/ 4713861 h 6033034"/>
              <a:gd name="connsiteX83" fmla="*/ 2948170 w 12192001"/>
              <a:gd name="connsiteY83" fmla="*/ 4781229 h 6033034"/>
              <a:gd name="connsiteX84" fmla="*/ 2950041 w 12192001"/>
              <a:gd name="connsiteY84" fmla="*/ 4801814 h 6033034"/>
              <a:gd name="connsiteX85" fmla="*/ 2936942 w 12192001"/>
              <a:gd name="connsiteY85" fmla="*/ 4938420 h 6033034"/>
              <a:gd name="connsiteX86" fmla="*/ 2890159 w 12192001"/>
              <a:gd name="connsiteY86" fmla="*/ 4987075 h 6033034"/>
              <a:gd name="connsiteX87" fmla="*/ 2878930 w 12192001"/>
              <a:gd name="connsiteY87" fmla="*/ 5009530 h 6033034"/>
              <a:gd name="connsiteX88" fmla="*/ 2848989 w 12192001"/>
              <a:gd name="connsiteY88" fmla="*/ 5041343 h 6033034"/>
              <a:gd name="connsiteX89" fmla="*/ 2858347 w 12192001"/>
              <a:gd name="connsiteY89" fmla="*/ 5056314 h 6033034"/>
              <a:gd name="connsiteX90" fmla="*/ 2931327 w 12192001"/>
              <a:gd name="connsiteY90" fmla="*/ 5018888 h 6033034"/>
              <a:gd name="connsiteX91" fmla="*/ 2983724 w 12192001"/>
              <a:gd name="connsiteY91" fmla="*/ 4912221 h 6033034"/>
              <a:gd name="connsiteX92" fmla="*/ 3066062 w 12192001"/>
              <a:gd name="connsiteY92" fmla="*/ 4764387 h 6033034"/>
              <a:gd name="connsiteX93" fmla="*/ 3045479 w 12192001"/>
              <a:gd name="connsiteY93" fmla="*/ 4685792 h 6033034"/>
              <a:gd name="connsiteX94" fmla="*/ 2810159 w 12192001"/>
              <a:gd name="connsiteY94" fmla="*/ 4682049 h 6033034"/>
              <a:gd name="connsiteX95" fmla="*/ 2777879 w 12192001"/>
              <a:gd name="connsiteY95" fmla="*/ 4682050 h 6033034"/>
              <a:gd name="connsiteX96" fmla="*/ 2772266 w 12192001"/>
              <a:gd name="connsiteY96" fmla="*/ 4691405 h 6033034"/>
              <a:gd name="connsiteX97" fmla="*/ 2830276 w 12192001"/>
              <a:gd name="connsiteY97" fmla="*/ 4760645 h 6033034"/>
              <a:gd name="connsiteX98" fmla="*/ 2843376 w 12192001"/>
              <a:gd name="connsiteY98" fmla="*/ 4756903 h 6033034"/>
              <a:gd name="connsiteX99" fmla="*/ 2834018 w 12192001"/>
              <a:gd name="connsiteY99" fmla="*/ 4687662 h 6033034"/>
              <a:gd name="connsiteX100" fmla="*/ 2810159 w 12192001"/>
              <a:gd name="connsiteY100" fmla="*/ 4682049 h 6033034"/>
              <a:gd name="connsiteX101" fmla="*/ 2874486 w 12192001"/>
              <a:gd name="connsiteY101" fmla="*/ 4665910 h 6033034"/>
              <a:gd name="connsiteX102" fmla="*/ 2863959 w 12192001"/>
              <a:gd name="connsiteY102" fmla="*/ 4668949 h 6033034"/>
              <a:gd name="connsiteX103" fmla="*/ 2863959 w 12192001"/>
              <a:gd name="connsiteY103" fmla="*/ 4725089 h 6033034"/>
              <a:gd name="connsiteX104" fmla="*/ 2880803 w 12192001"/>
              <a:gd name="connsiteY104" fmla="*/ 4738189 h 6033034"/>
              <a:gd name="connsiteX105" fmla="*/ 2916357 w 12192001"/>
              <a:gd name="connsiteY105" fmla="*/ 4713861 h 6033034"/>
              <a:gd name="connsiteX106" fmla="*/ 2925715 w 12192001"/>
              <a:gd name="connsiteY106" fmla="*/ 4691405 h 6033034"/>
              <a:gd name="connsiteX107" fmla="*/ 2892031 w 12192001"/>
              <a:gd name="connsiteY107" fmla="*/ 4667079 h 6033034"/>
              <a:gd name="connsiteX108" fmla="*/ 2874486 w 12192001"/>
              <a:gd name="connsiteY108" fmla="*/ 4665910 h 6033034"/>
              <a:gd name="connsiteX109" fmla="*/ 3092260 w 12192001"/>
              <a:gd name="connsiteY109" fmla="*/ 4665206 h 6033034"/>
              <a:gd name="connsiteX110" fmla="*/ 3081033 w 12192001"/>
              <a:gd name="connsiteY110" fmla="*/ 4668949 h 6033034"/>
              <a:gd name="connsiteX111" fmla="*/ 3094133 w 12192001"/>
              <a:gd name="connsiteY111" fmla="*/ 4711991 h 6033034"/>
              <a:gd name="connsiteX112" fmla="*/ 3129687 w 12192001"/>
              <a:gd name="connsiteY112" fmla="*/ 4706376 h 6033034"/>
              <a:gd name="connsiteX113" fmla="*/ 3127817 w 12192001"/>
              <a:gd name="connsiteY113" fmla="*/ 4693277 h 6033034"/>
              <a:gd name="connsiteX114" fmla="*/ 3092260 w 12192001"/>
              <a:gd name="connsiteY114" fmla="*/ 4665206 h 6033034"/>
              <a:gd name="connsiteX115" fmla="*/ 2212740 w 12192001"/>
              <a:gd name="connsiteY115" fmla="*/ 4659593 h 6033034"/>
              <a:gd name="connsiteX116" fmla="*/ 2190283 w 12192001"/>
              <a:gd name="connsiteY116" fmla="*/ 4678307 h 6033034"/>
              <a:gd name="connsiteX117" fmla="*/ 2212740 w 12192001"/>
              <a:gd name="connsiteY117" fmla="*/ 4736317 h 6033034"/>
              <a:gd name="connsiteX118" fmla="*/ 2194026 w 12192001"/>
              <a:gd name="connsiteY118" fmla="*/ 4844854 h 6033034"/>
              <a:gd name="connsiteX119" fmla="*/ 2184671 w 12192001"/>
              <a:gd name="connsiteY119" fmla="*/ 4878538 h 6033034"/>
              <a:gd name="connsiteX120" fmla="*/ 2199641 w 12192001"/>
              <a:gd name="connsiteY120" fmla="*/ 4930934 h 6033034"/>
              <a:gd name="connsiteX121" fmla="*/ 2188413 w 12192001"/>
              <a:gd name="connsiteY121" fmla="*/ 4977719 h 6033034"/>
              <a:gd name="connsiteX122" fmla="*/ 2197769 w 12192001"/>
              <a:gd name="connsiteY122" fmla="*/ 4988947 h 6033034"/>
              <a:gd name="connsiteX123" fmla="*/ 2248296 w 12192001"/>
              <a:gd name="connsiteY123" fmla="*/ 4959006 h 6033034"/>
              <a:gd name="connsiteX124" fmla="*/ 2295077 w 12192001"/>
              <a:gd name="connsiteY124" fmla="*/ 4914094 h 6033034"/>
              <a:gd name="connsiteX125" fmla="*/ 2310048 w 12192001"/>
              <a:gd name="connsiteY125" fmla="*/ 4882280 h 6033034"/>
              <a:gd name="connsiteX126" fmla="*/ 2242681 w 12192001"/>
              <a:gd name="connsiteY126" fmla="*/ 4678307 h 6033034"/>
              <a:gd name="connsiteX127" fmla="*/ 2212740 w 12192001"/>
              <a:gd name="connsiteY127" fmla="*/ 4659593 h 6033034"/>
              <a:gd name="connsiteX128" fmla="*/ 2674957 w 12192001"/>
              <a:gd name="connsiteY128" fmla="*/ 4642751 h 6033034"/>
              <a:gd name="connsiteX129" fmla="*/ 2616945 w 12192001"/>
              <a:gd name="connsiteY129" fmla="*/ 4652109 h 6033034"/>
              <a:gd name="connsiteX130" fmla="*/ 2633787 w 12192001"/>
              <a:gd name="connsiteY130" fmla="*/ 4680177 h 6033034"/>
              <a:gd name="connsiteX131" fmla="*/ 2678700 w 12192001"/>
              <a:gd name="connsiteY131" fmla="*/ 4650236 h 6033034"/>
              <a:gd name="connsiteX132" fmla="*/ 2674957 w 12192001"/>
              <a:gd name="connsiteY132" fmla="*/ 4642751 h 6033034"/>
              <a:gd name="connsiteX133" fmla="*/ 2454141 w 12192001"/>
              <a:gd name="connsiteY133" fmla="*/ 4586612 h 6033034"/>
              <a:gd name="connsiteX134" fmla="*/ 2435428 w 12192001"/>
              <a:gd name="connsiteY134" fmla="*/ 4592226 h 6033034"/>
              <a:gd name="connsiteX135" fmla="*/ 2448526 w 12192001"/>
              <a:gd name="connsiteY135" fmla="*/ 4614682 h 6033034"/>
              <a:gd name="connsiteX136" fmla="*/ 2457883 w 12192001"/>
              <a:gd name="connsiteY136" fmla="*/ 4653978 h 6033034"/>
              <a:gd name="connsiteX137" fmla="*/ 2467239 w 12192001"/>
              <a:gd name="connsiteY137" fmla="*/ 4738189 h 6033034"/>
              <a:gd name="connsiteX138" fmla="*/ 2493438 w 12192001"/>
              <a:gd name="connsiteY138" fmla="*/ 4674564 h 6033034"/>
              <a:gd name="connsiteX139" fmla="*/ 2478467 w 12192001"/>
              <a:gd name="connsiteY139" fmla="*/ 4612810 h 6033034"/>
              <a:gd name="connsiteX140" fmla="*/ 2454141 w 12192001"/>
              <a:gd name="connsiteY140" fmla="*/ 4586612 h 6033034"/>
              <a:gd name="connsiteX141" fmla="*/ 2588877 w 12192001"/>
              <a:gd name="connsiteY141" fmla="*/ 4356439 h 6033034"/>
              <a:gd name="connsiteX142" fmla="*/ 2605717 w 12192001"/>
              <a:gd name="connsiteY142" fmla="*/ 4391993 h 6033034"/>
              <a:gd name="connsiteX143" fmla="*/ 2646887 w 12192001"/>
              <a:gd name="connsiteY143" fmla="*/ 4371410 h 6033034"/>
              <a:gd name="connsiteX144" fmla="*/ 2643144 w 12192001"/>
              <a:gd name="connsiteY144" fmla="*/ 4363924 h 6033034"/>
              <a:gd name="connsiteX145" fmla="*/ 2588877 w 12192001"/>
              <a:gd name="connsiteY145" fmla="*/ 4356439 h 6033034"/>
              <a:gd name="connsiteX146" fmla="*/ 9967499 w 12192001"/>
              <a:gd name="connsiteY146" fmla="*/ 2472017 h 6033034"/>
              <a:gd name="connsiteX147" fmla="*/ 9827150 w 12192001"/>
              <a:gd name="connsiteY147" fmla="*/ 2524414 h 6033034"/>
              <a:gd name="connsiteX148" fmla="*/ 9845863 w 12192001"/>
              <a:gd name="connsiteY148" fmla="*/ 2569325 h 6033034"/>
              <a:gd name="connsiteX149" fmla="*/ 9896388 w 12192001"/>
              <a:gd name="connsiteY149" fmla="*/ 2535641 h 6033034"/>
              <a:gd name="connsiteX150" fmla="*/ 9948785 w 12192001"/>
              <a:gd name="connsiteY150" fmla="*/ 2500087 h 6033034"/>
              <a:gd name="connsiteX151" fmla="*/ 9967499 w 12192001"/>
              <a:gd name="connsiteY151" fmla="*/ 2472017 h 6033034"/>
              <a:gd name="connsiteX152" fmla="*/ 8848448 w 12192001"/>
              <a:gd name="connsiteY152" fmla="*/ 0 h 6033034"/>
              <a:gd name="connsiteX153" fmla="*/ 9819665 w 12192001"/>
              <a:gd name="connsiteY153" fmla="*/ 1682318 h 6033034"/>
              <a:gd name="connsiteX154" fmla="*/ 9819665 w 12192001"/>
              <a:gd name="connsiteY154" fmla="*/ 1663605 h 6033034"/>
              <a:gd name="connsiteX155" fmla="*/ 9815922 w 12192001"/>
              <a:gd name="connsiteY155" fmla="*/ 1650506 h 6033034"/>
              <a:gd name="connsiteX156" fmla="*/ 9737326 w 12192001"/>
              <a:gd name="connsiteY156" fmla="*/ 1427819 h 6033034"/>
              <a:gd name="connsiteX157" fmla="*/ 9617562 w 12192001"/>
              <a:gd name="connsiteY157" fmla="*/ 1044198 h 6033034"/>
              <a:gd name="connsiteX158" fmla="*/ 9557680 w 12192001"/>
              <a:gd name="connsiteY158" fmla="*/ 870164 h 6033034"/>
              <a:gd name="connsiteX159" fmla="*/ 9591364 w 12192001"/>
              <a:gd name="connsiteY159" fmla="*/ 819639 h 6033034"/>
              <a:gd name="connsiteX160" fmla="*/ 9645633 w 12192001"/>
              <a:gd name="connsiteY160" fmla="*/ 976830 h 6033034"/>
              <a:gd name="connsiteX161" fmla="*/ 9772882 w 12192001"/>
              <a:gd name="connsiteY161" fmla="*/ 1341737 h 6033034"/>
              <a:gd name="connsiteX162" fmla="*/ 9804694 w 12192001"/>
              <a:gd name="connsiteY162" fmla="*/ 1394135 h 6033034"/>
              <a:gd name="connsiteX163" fmla="*/ 9810309 w 12192001"/>
              <a:gd name="connsiteY163" fmla="*/ 1410978 h 6033034"/>
              <a:gd name="connsiteX164" fmla="*/ 9902002 w 12192001"/>
              <a:gd name="connsiteY164" fmla="*/ 1704775 h 6033034"/>
              <a:gd name="connsiteX165" fmla="*/ 10062937 w 12192001"/>
              <a:gd name="connsiteY165" fmla="*/ 2163249 h 6033034"/>
              <a:gd name="connsiteX166" fmla="*/ 10120947 w 12192001"/>
              <a:gd name="connsiteY166" fmla="*/ 2299855 h 6033034"/>
              <a:gd name="connsiteX167" fmla="*/ 10156503 w 12192001"/>
              <a:gd name="connsiteY167" fmla="*/ 2331668 h 6033034"/>
              <a:gd name="connsiteX168" fmla="*/ 10163988 w 12192001"/>
              <a:gd name="connsiteY168" fmla="*/ 2324183 h 6033034"/>
              <a:gd name="connsiteX169" fmla="*/ 10177086 w 12192001"/>
              <a:gd name="connsiteY169" fmla="*/ 2367222 h 6033034"/>
              <a:gd name="connsiteX170" fmla="*/ 10186444 w 12192001"/>
              <a:gd name="connsiteY170" fmla="*/ 2337281 h 6033034"/>
              <a:gd name="connsiteX171" fmla="*/ 10250069 w 12192001"/>
              <a:gd name="connsiteY171" fmla="*/ 2397163 h 6033034"/>
              <a:gd name="connsiteX172" fmla="*/ 10478371 w 12192001"/>
              <a:gd name="connsiteY172" fmla="*/ 2453303 h 6033034"/>
              <a:gd name="connsiteX173" fmla="*/ 10613105 w 12192001"/>
              <a:gd name="connsiteY173" fmla="*/ 2490730 h 6033034"/>
              <a:gd name="connsiteX174" fmla="*/ 10643047 w 12192001"/>
              <a:gd name="connsiteY174" fmla="*/ 2511315 h 6033034"/>
              <a:gd name="connsiteX175" fmla="*/ 10744098 w 12192001"/>
              <a:gd name="connsiteY175" fmla="*/ 2603009 h 6033034"/>
              <a:gd name="connsiteX176" fmla="*/ 10732870 w 12192001"/>
              <a:gd name="connsiteY176" fmla="*/ 2662891 h 6033034"/>
              <a:gd name="connsiteX177" fmla="*/ 10672988 w 12192001"/>
              <a:gd name="connsiteY177" fmla="*/ 2702190 h 6033034"/>
              <a:gd name="connsiteX178" fmla="*/ 10676731 w 12192001"/>
              <a:gd name="connsiteY178" fmla="*/ 2707803 h 6033034"/>
              <a:gd name="connsiteX179" fmla="*/ 10781525 w 12192001"/>
              <a:gd name="connsiteY179" fmla="*/ 2788271 h 6033034"/>
              <a:gd name="connsiteX180" fmla="*/ 10832049 w 12192001"/>
              <a:gd name="connsiteY180" fmla="*/ 2840668 h 6033034"/>
              <a:gd name="connsiteX181" fmla="*/ 10899419 w 12192001"/>
              <a:gd name="connsiteY181" fmla="*/ 2864995 h 6033034"/>
              <a:gd name="connsiteX182" fmla="*/ 10944329 w 12192001"/>
              <a:gd name="connsiteY182" fmla="*/ 2859382 h 6033034"/>
              <a:gd name="connsiteX183" fmla="*/ 10992984 w 12192001"/>
              <a:gd name="connsiteY183" fmla="*/ 2962303 h 6033034"/>
              <a:gd name="connsiteX184" fmla="*/ 10985500 w 12192001"/>
              <a:gd name="connsiteY184" fmla="*/ 3093296 h 6033034"/>
              <a:gd name="connsiteX185" fmla="*/ 10921872 w 12192001"/>
              <a:gd name="connsiteY185" fmla="*/ 3329083 h 6033034"/>
              <a:gd name="connsiteX186" fmla="*/ 10880706 w 12192001"/>
              <a:gd name="connsiteY186" fmla="*/ 3396450 h 6033034"/>
              <a:gd name="connsiteX187" fmla="*/ 10953686 w 12192001"/>
              <a:gd name="connsiteY187" fmla="*/ 3460075 h 6033034"/>
              <a:gd name="connsiteX188" fmla="*/ 10948073 w 12192001"/>
              <a:gd name="connsiteY188" fmla="*/ 3516214 h 6033034"/>
              <a:gd name="connsiteX189" fmla="*/ 10910647 w 12192001"/>
              <a:gd name="connsiteY189" fmla="*/ 3645336 h 6033034"/>
              <a:gd name="connsiteX190" fmla="*/ 10878834 w 12192001"/>
              <a:gd name="connsiteY190" fmla="*/ 3918549 h 6033034"/>
              <a:gd name="connsiteX191" fmla="*/ 10873220 w 12192001"/>
              <a:gd name="connsiteY191" fmla="*/ 3978432 h 6033034"/>
              <a:gd name="connsiteX192" fmla="*/ 10764683 w 12192001"/>
              <a:gd name="connsiteY192" fmla="*/ 4141237 h 6033034"/>
              <a:gd name="connsiteX193" fmla="*/ 10540125 w 12192001"/>
              <a:gd name="connsiteY193" fmla="*/ 4184277 h 6033034"/>
              <a:gd name="connsiteX194" fmla="*/ 10459657 w 12192001"/>
              <a:gd name="connsiteY194" fmla="*/ 4186148 h 6033034"/>
              <a:gd name="connsiteX195" fmla="*/ 10149017 w 12192001"/>
              <a:gd name="connsiteY195" fmla="*/ 4118780 h 6033034"/>
              <a:gd name="connsiteX196" fmla="*/ 10223870 w 12192001"/>
              <a:gd name="connsiteY196" fmla="*/ 4210476 h 6033034"/>
              <a:gd name="connsiteX197" fmla="*/ 10250069 w 12192001"/>
              <a:gd name="connsiteY197" fmla="*/ 4242288 h 6033034"/>
              <a:gd name="connsiteX198" fmla="*/ 10293110 w 12192001"/>
              <a:gd name="connsiteY198" fmla="*/ 4333983 h 6033034"/>
              <a:gd name="connsiteX199" fmla="*/ 10248196 w 12192001"/>
              <a:gd name="connsiteY199" fmla="*/ 4397608 h 6033034"/>
              <a:gd name="connsiteX200" fmla="*/ 10229484 w 12192001"/>
              <a:gd name="connsiteY200" fmla="*/ 4468719 h 6033034"/>
              <a:gd name="connsiteX201" fmla="*/ 10201415 w 12192001"/>
              <a:gd name="connsiteY201" fmla="*/ 4530471 h 6033034"/>
              <a:gd name="connsiteX202" fmla="*/ 10207030 w 12192001"/>
              <a:gd name="connsiteY202" fmla="*/ 4642751 h 6033034"/>
              <a:gd name="connsiteX203" fmla="*/ 10311824 w 12192001"/>
              <a:gd name="connsiteY203" fmla="*/ 4659593 h 6033034"/>
              <a:gd name="connsiteX204" fmla="*/ 10326792 w 12192001"/>
              <a:gd name="connsiteY204" fmla="*/ 4708248 h 6033034"/>
              <a:gd name="connsiteX205" fmla="*/ 10220128 w 12192001"/>
              <a:gd name="connsiteY205" fmla="*/ 4655850 h 6033034"/>
              <a:gd name="connsiteX206" fmla="*/ 10242583 w 12192001"/>
              <a:gd name="connsiteY206" fmla="*/ 4807427 h 6033034"/>
              <a:gd name="connsiteX207" fmla="*/ 10255684 w 12192001"/>
              <a:gd name="connsiteY207" fmla="*/ 4824271 h 6033034"/>
              <a:gd name="connsiteX208" fmla="*/ 10324922 w 12192001"/>
              <a:gd name="connsiteY208" fmla="*/ 5116197 h 6033034"/>
              <a:gd name="connsiteX209" fmla="*/ 10323050 w 12192001"/>
              <a:gd name="connsiteY209" fmla="*/ 5149880 h 6033034"/>
              <a:gd name="connsiteX210" fmla="*/ 10302466 w 12192001"/>
              <a:gd name="connsiteY210" fmla="*/ 5224733 h 6033034"/>
              <a:gd name="connsiteX211" fmla="*/ 10347377 w 12192001"/>
              <a:gd name="connsiteY211" fmla="*/ 5273387 h 6033034"/>
              <a:gd name="connsiteX212" fmla="*/ 10440944 w 12192001"/>
              <a:gd name="connsiteY212" fmla="*/ 5344498 h 6033034"/>
              <a:gd name="connsiteX213" fmla="*/ 10467142 w 12192001"/>
              <a:gd name="connsiteY213" fmla="*/ 5357596 h 6033034"/>
              <a:gd name="connsiteX214" fmla="*/ 10517669 w 12192001"/>
              <a:gd name="connsiteY214" fmla="*/ 5441806 h 6033034"/>
              <a:gd name="connsiteX215" fmla="*/ 10549480 w 12192001"/>
              <a:gd name="connsiteY215" fmla="*/ 5509174 h 6033034"/>
              <a:gd name="connsiteX216" fmla="*/ 10594392 w 12192001"/>
              <a:gd name="connsiteY216" fmla="*/ 5557829 h 6033034"/>
              <a:gd name="connsiteX217" fmla="*/ 10620590 w 12192001"/>
              <a:gd name="connsiteY217" fmla="*/ 5572799 h 6033034"/>
              <a:gd name="connsiteX218" fmla="*/ 10738483 w 12192001"/>
              <a:gd name="connsiteY218" fmla="*/ 5584027 h 6033034"/>
              <a:gd name="connsiteX219" fmla="*/ 10790880 w 12192001"/>
              <a:gd name="connsiteY219" fmla="*/ 5535372 h 6033034"/>
              <a:gd name="connsiteX220" fmla="*/ 10830179 w 12192001"/>
              <a:gd name="connsiteY220" fmla="*/ 5496074 h 6033034"/>
              <a:gd name="connsiteX221" fmla="*/ 10905032 w 12192001"/>
              <a:gd name="connsiteY221" fmla="*/ 5432450 h 6033034"/>
              <a:gd name="connsiteX222" fmla="*/ 10931230 w 12192001"/>
              <a:gd name="connsiteY222" fmla="*/ 5402507 h 6033034"/>
              <a:gd name="connsiteX223" fmla="*/ 11022927 w 12192001"/>
              <a:gd name="connsiteY223" fmla="*/ 5372566 h 6033034"/>
              <a:gd name="connsiteX224" fmla="*/ 11079066 w 12192001"/>
              <a:gd name="connsiteY224" fmla="*/ 5447420 h 6033034"/>
              <a:gd name="connsiteX225" fmla="*/ 11125847 w 12192001"/>
              <a:gd name="connsiteY225" fmla="*/ 5404380 h 6033034"/>
              <a:gd name="connsiteX226" fmla="*/ 11133333 w 12192001"/>
              <a:gd name="connsiteY226" fmla="*/ 5411865 h 6033034"/>
              <a:gd name="connsiteX227" fmla="*/ 11146432 w 12192001"/>
              <a:gd name="connsiteY227" fmla="*/ 5363211 h 6033034"/>
              <a:gd name="connsiteX228" fmla="*/ 11204443 w 12192001"/>
              <a:gd name="connsiteY228" fmla="*/ 5464263 h 6033034"/>
              <a:gd name="connsiteX229" fmla="*/ 11228771 w 12192001"/>
              <a:gd name="connsiteY229" fmla="*/ 5400638 h 6033034"/>
              <a:gd name="connsiteX230" fmla="*/ 11256840 w 12192001"/>
              <a:gd name="connsiteY230" fmla="*/ 5409993 h 6033034"/>
              <a:gd name="connsiteX231" fmla="*/ 11253098 w 12192001"/>
              <a:gd name="connsiteY231" fmla="*/ 5366953 h 6033034"/>
              <a:gd name="connsiteX232" fmla="*/ 11260583 w 12192001"/>
              <a:gd name="connsiteY232" fmla="*/ 5365081 h 6033034"/>
              <a:gd name="connsiteX233" fmla="*/ 11281167 w 12192001"/>
              <a:gd name="connsiteY233" fmla="*/ 5424964 h 6033034"/>
              <a:gd name="connsiteX234" fmla="*/ 11350407 w 12192001"/>
              <a:gd name="connsiteY234" fmla="*/ 5370696 h 6033034"/>
              <a:gd name="connsiteX235" fmla="*/ 11374733 w 12192001"/>
              <a:gd name="connsiteY235" fmla="*/ 5432450 h 6033034"/>
              <a:gd name="connsiteX236" fmla="*/ 11361634 w 12192001"/>
              <a:gd name="connsiteY236" fmla="*/ 5351983 h 6033034"/>
              <a:gd name="connsiteX237" fmla="*/ 11384091 w 12192001"/>
              <a:gd name="connsiteY237" fmla="*/ 5363211 h 6033034"/>
              <a:gd name="connsiteX238" fmla="*/ 11384091 w 12192001"/>
              <a:gd name="connsiteY238" fmla="*/ 5265903 h 6033034"/>
              <a:gd name="connsiteX239" fmla="*/ 11391575 w 12192001"/>
              <a:gd name="connsiteY239" fmla="*/ 5262160 h 6033034"/>
              <a:gd name="connsiteX240" fmla="*/ 11440230 w 12192001"/>
              <a:gd name="connsiteY240" fmla="*/ 5365081 h 6033034"/>
              <a:gd name="connsiteX241" fmla="*/ 11447715 w 12192001"/>
              <a:gd name="connsiteY241" fmla="*/ 5265903 h 6033034"/>
              <a:gd name="connsiteX242" fmla="*/ 11455201 w 12192001"/>
              <a:gd name="connsiteY242" fmla="*/ 5265903 h 6033034"/>
              <a:gd name="connsiteX243" fmla="*/ 11462685 w 12192001"/>
              <a:gd name="connsiteY243" fmla="*/ 5357596 h 6033034"/>
              <a:gd name="connsiteX244" fmla="*/ 11488885 w 12192001"/>
              <a:gd name="connsiteY244" fmla="*/ 5320170 h 6033034"/>
              <a:gd name="connsiteX245" fmla="*/ 11509470 w 12192001"/>
              <a:gd name="connsiteY245" fmla="*/ 5439934 h 6033034"/>
              <a:gd name="connsiteX246" fmla="*/ 11520695 w 12192001"/>
              <a:gd name="connsiteY246" fmla="*/ 5439934 h 6033034"/>
              <a:gd name="connsiteX247" fmla="*/ 11543152 w 12192001"/>
              <a:gd name="connsiteY247" fmla="*/ 5370696 h 6033034"/>
              <a:gd name="connsiteX248" fmla="*/ 11554382 w 12192001"/>
              <a:gd name="connsiteY248" fmla="*/ 5451162 h 6033034"/>
              <a:gd name="connsiteX249" fmla="*/ 11563737 w 12192001"/>
              <a:gd name="connsiteY249" fmla="*/ 5451162 h 6033034"/>
              <a:gd name="connsiteX250" fmla="*/ 11573095 w 12192001"/>
              <a:gd name="connsiteY250" fmla="*/ 5419351 h 6033034"/>
              <a:gd name="connsiteX251" fmla="*/ 11578708 w 12192001"/>
              <a:gd name="connsiteY251" fmla="*/ 5419351 h 6033034"/>
              <a:gd name="connsiteX252" fmla="*/ 11584323 w 12192001"/>
              <a:gd name="connsiteY252" fmla="*/ 5451162 h 6033034"/>
              <a:gd name="connsiteX253" fmla="*/ 11631104 w 12192001"/>
              <a:gd name="connsiteY253" fmla="*/ 5402507 h 6033034"/>
              <a:gd name="connsiteX254" fmla="*/ 11634847 w 12192001"/>
              <a:gd name="connsiteY254" fmla="*/ 5466132 h 6033034"/>
              <a:gd name="connsiteX255" fmla="*/ 11636718 w 12192001"/>
              <a:gd name="connsiteY255" fmla="*/ 5466132 h 6033034"/>
              <a:gd name="connsiteX256" fmla="*/ 11642333 w 12192001"/>
              <a:gd name="connsiteY256" fmla="*/ 5413736 h 6033034"/>
              <a:gd name="connsiteX257" fmla="*/ 11661045 w 12192001"/>
              <a:gd name="connsiteY257" fmla="*/ 5443677 h 6033034"/>
              <a:gd name="connsiteX258" fmla="*/ 11664788 w 12192001"/>
              <a:gd name="connsiteY258" fmla="*/ 5434322 h 6033034"/>
              <a:gd name="connsiteX259" fmla="*/ 11677889 w 12192001"/>
              <a:gd name="connsiteY259" fmla="*/ 5481103 h 6033034"/>
              <a:gd name="connsiteX260" fmla="*/ 11687245 w 12192001"/>
              <a:gd name="connsiteY260" fmla="*/ 5453035 h 6033034"/>
              <a:gd name="connsiteX261" fmla="*/ 11698472 w 12192001"/>
              <a:gd name="connsiteY261" fmla="*/ 5466132 h 6033034"/>
              <a:gd name="connsiteX262" fmla="*/ 11657304 w 12192001"/>
              <a:gd name="connsiteY262" fmla="*/ 5363211 h 6033034"/>
              <a:gd name="connsiteX263" fmla="*/ 11681631 w 12192001"/>
              <a:gd name="connsiteY263" fmla="*/ 5368824 h 6033034"/>
              <a:gd name="connsiteX264" fmla="*/ 11681631 w 12192001"/>
              <a:gd name="connsiteY264" fmla="*/ 5361339 h 6033034"/>
              <a:gd name="connsiteX265" fmla="*/ 11763967 w 12192001"/>
              <a:gd name="connsiteY265" fmla="*/ 5454905 h 6033034"/>
              <a:gd name="connsiteX266" fmla="*/ 11780811 w 12192001"/>
              <a:gd name="connsiteY266" fmla="*/ 5436191 h 6033034"/>
              <a:gd name="connsiteX267" fmla="*/ 11797654 w 12192001"/>
              <a:gd name="connsiteY267" fmla="*/ 5482976 h 6033034"/>
              <a:gd name="connsiteX268" fmla="*/ 11810752 w 12192001"/>
              <a:gd name="connsiteY268" fmla="*/ 5479233 h 6033034"/>
              <a:gd name="connsiteX269" fmla="*/ 11784553 w 12192001"/>
              <a:gd name="connsiteY269" fmla="*/ 5331397 h 6033034"/>
              <a:gd name="connsiteX270" fmla="*/ 11793911 w 12192001"/>
              <a:gd name="connsiteY270" fmla="*/ 5327654 h 6033034"/>
              <a:gd name="connsiteX271" fmla="*/ 11848178 w 12192001"/>
              <a:gd name="connsiteY271" fmla="*/ 5492332 h 6033034"/>
              <a:gd name="connsiteX272" fmla="*/ 11857533 w 12192001"/>
              <a:gd name="connsiteY272" fmla="*/ 5490461 h 6033034"/>
              <a:gd name="connsiteX273" fmla="*/ 11846308 w 12192001"/>
              <a:gd name="connsiteY273" fmla="*/ 5383795 h 6033034"/>
              <a:gd name="connsiteX274" fmla="*/ 11851921 w 12192001"/>
              <a:gd name="connsiteY274" fmla="*/ 5348240 h 6033034"/>
              <a:gd name="connsiteX275" fmla="*/ 11874377 w 12192001"/>
              <a:gd name="connsiteY275" fmla="*/ 5374439 h 6033034"/>
              <a:gd name="connsiteX276" fmla="*/ 11885605 w 12192001"/>
              <a:gd name="connsiteY276" fmla="*/ 5402507 h 6033034"/>
              <a:gd name="connsiteX277" fmla="*/ 11883734 w 12192001"/>
              <a:gd name="connsiteY277" fmla="*/ 5293972 h 6033034"/>
              <a:gd name="connsiteX278" fmla="*/ 11835079 w 12192001"/>
              <a:gd name="connsiteY278" fmla="*/ 5196662 h 6033034"/>
              <a:gd name="connsiteX279" fmla="*/ 11820108 w 12192001"/>
              <a:gd name="connsiteY279" fmla="*/ 5172336 h 6033034"/>
              <a:gd name="connsiteX280" fmla="*/ 11758355 w 12192001"/>
              <a:gd name="connsiteY280" fmla="*/ 5065669 h 6033034"/>
              <a:gd name="connsiteX281" fmla="*/ 11763967 w 12192001"/>
              <a:gd name="connsiteY281" fmla="*/ 5043214 h 6033034"/>
              <a:gd name="connsiteX282" fmla="*/ 11969813 w 12192001"/>
              <a:gd name="connsiteY282" fmla="*/ 5264030 h 6033034"/>
              <a:gd name="connsiteX283" fmla="*/ 11964201 w 12192001"/>
              <a:gd name="connsiteY283" fmla="*/ 5220991 h 6033034"/>
              <a:gd name="connsiteX284" fmla="*/ 12027825 w 12192001"/>
              <a:gd name="connsiteY284" fmla="*/ 5295844 h 6033034"/>
              <a:gd name="connsiteX285" fmla="*/ 11973556 w 12192001"/>
              <a:gd name="connsiteY285" fmla="*/ 5183564 h 6033034"/>
              <a:gd name="connsiteX286" fmla="*/ 12070866 w 12192001"/>
              <a:gd name="connsiteY286" fmla="*/ 5269645 h 6033034"/>
              <a:gd name="connsiteX287" fmla="*/ 12063379 w 12192001"/>
              <a:gd name="connsiteY287" fmla="*/ 5157366 h 6033034"/>
              <a:gd name="connsiteX288" fmla="*/ 12123262 w 12192001"/>
              <a:gd name="connsiteY288" fmla="*/ 5194792 h 6033034"/>
              <a:gd name="connsiteX289" fmla="*/ 12104548 w 12192001"/>
              <a:gd name="connsiteY289" fmla="*/ 5056314 h 6033034"/>
              <a:gd name="connsiteX290" fmla="*/ 12108293 w 12192001"/>
              <a:gd name="connsiteY290" fmla="*/ 5054442 h 6033034"/>
              <a:gd name="connsiteX291" fmla="*/ 12121391 w 12192001"/>
              <a:gd name="connsiteY291" fmla="*/ 5091869 h 6033034"/>
              <a:gd name="connsiteX292" fmla="*/ 12127006 w 12192001"/>
              <a:gd name="connsiteY292" fmla="*/ 5091869 h 6033034"/>
              <a:gd name="connsiteX293" fmla="*/ 12121391 w 12192001"/>
              <a:gd name="connsiteY293" fmla="*/ 5024500 h 6033034"/>
              <a:gd name="connsiteX294" fmla="*/ 12130749 w 12192001"/>
              <a:gd name="connsiteY294" fmla="*/ 5022631 h 6033034"/>
              <a:gd name="connsiteX295" fmla="*/ 12143847 w 12192001"/>
              <a:gd name="connsiteY295" fmla="*/ 5091869 h 6033034"/>
              <a:gd name="connsiteX296" fmla="*/ 12155075 w 12192001"/>
              <a:gd name="connsiteY296" fmla="*/ 5071284 h 6033034"/>
              <a:gd name="connsiteX297" fmla="*/ 12171917 w 12192001"/>
              <a:gd name="connsiteY297" fmla="*/ 5189177 h 6033034"/>
              <a:gd name="connsiteX298" fmla="*/ 12183146 w 12192001"/>
              <a:gd name="connsiteY298" fmla="*/ 5189177 h 6033034"/>
              <a:gd name="connsiteX299" fmla="*/ 12192001 w 12192001"/>
              <a:gd name="connsiteY299" fmla="*/ 5138128 h 6033034"/>
              <a:gd name="connsiteX300" fmla="*/ 12192001 w 12192001"/>
              <a:gd name="connsiteY300" fmla="*/ 6033034 h 6033034"/>
              <a:gd name="connsiteX301" fmla="*/ 0 w 12192001"/>
              <a:gd name="connsiteY301" fmla="*/ 6033034 h 6033034"/>
              <a:gd name="connsiteX302" fmla="*/ 135 w 12192001"/>
              <a:gd name="connsiteY302" fmla="*/ 5958993 h 6033034"/>
              <a:gd name="connsiteX303" fmla="*/ 293 w 12192001"/>
              <a:gd name="connsiteY303" fmla="*/ 5348573 h 6033034"/>
              <a:gd name="connsiteX304" fmla="*/ 96254 w 12192001"/>
              <a:gd name="connsiteY304" fmla="*/ 5323171 h 6033034"/>
              <a:gd name="connsiteX305" fmla="*/ 312822 w 12192001"/>
              <a:gd name="connsiteY305" fmla="*/ 5311139 h 6033034"/>
              <a:gd name="connsiteX306" fmla="*/ 348917 w 12192001"/>
              <a:gd name="connsiteY306" fmla="*/ 5323171 h 6033034"/>
              <a:gd name="connsiteX307" fmla="*/ 469233 w 12192001"/>
              <a:gd name="connsiteY307" fmla="*/ 5347234 h 6033034"/>
              <a:gd name="connsiteX308" fmla="*/ 625643 w 12192001"/>
              <a:gd name="connsiteY308" fmla="*/ 5407392 h 6033034"/>
              <a:gd name="connsiteX309" fmla="*/ 757990 w 12192001"/>
              <a:gd name="connsiteY309" fmla="*/ 5407392 h 6033034"/>
              <a:gd name="connsiteX310" fmla="*/ 860817 w 12192001"/>
              <a:gd name="connsiteY310" fmla="*/ 5378013 h 6033034"/>
              <a:gd name="connsiteX311" fmla="*/ 882230 w 12192001"/>
              <a:gd name="connsiteY311" fmla="*/ 5383795 h 6033034"/>
              <a:gd name="connsiteX312" fmla="*/ 973924 w 12192001"/>
              <a:gd name="connsiteY312" fmla="*/ 5370696 h 6033034"/>
              <a:gd name="connsiteX313" fmla="*/ 1127373 w 12192001"/>
              <a:gd name="connsiteY313" fmla="*/ 5378181 h 6033034"/>
              <a:gd name="connsiteX314" fmla="*/ 1250880 w 12192001"/>
              <a:gd name="connsiteY314" fmla="*/ 5398765 h 6033034"/>
              <a:gd name="connsiteX315" fmla="*/ 1269593 w 12192001"/>
              <a:gd name="connsiteY315" fmla="*/ 5391280 h 6033034"/>
              <a:gd name="connsiteX316" fmla="*/ 1346318 w 12192001"/>
              <a:gd name="connsiteY316" fmla="*/ 5322042 h 6033034"/>
              <a:gd name="connsiteX317" fmla="*/ 1380002 w 12192001"/>
              <a:gd name="connsiteY317" fmla="*/ 5267772 h 6033034"/>
              <a:gd name="connsiteX318" fmla="*/ 1336960 w 12192001"/>
              <a:gd name="connsiteY318" fmla="*/ 5168593 h 6033034"/>
              <a:gd name="connsiteX319" fmla="*/ 1277078 w 12192001"/>
              <a:gd name="connsiteY319" fmla="*/ 5181692 h 6033034"/>
              <a:gd name="connsiteX320" fmla="*/ 1258365 w 12192001"/>
              <a:gd name="connsiteY320" fmla="*/ 5224733 h 6033034"/>
              <a:gd name="connsiteX321" fmla="*/ 1121759 w 12192001"/>
              <a:gd name="connsiteY321" fmla="*/ 5277130 h 6033034"/>
              <a:gd name="connsiteX322" fmla="*/ 1084333 w 12192001"/>
              <a:gd name="connsiteY322" fmla="*/ 5295844 h 6033034"/>
              <a:gd name="connsiteX323" fmla="*/ 1020708 w 12192001"/>
              <a:gd name="connsiteY323" fmla="*/ 5301456 h 6033034"/>
              <a:gd name="connsiteX324" fmla="*/ 979539 w 12192001"/>
              <a:gd name="connsiteY324" fmla="*/ 5234088 h 6033034"/>
              <a:gd name="connsiteX325" fmla="*/ 1076847 w 12192001"/>
              <a:gd name="connsiteY325" fmla="*/ 5134909 h 6033034"/>
              <a:gd name="connsiteX326" fmla="*/ 1247137 w 12192001"/>
              <a:gd name="connsiteY326" fmla="*/ 5151751 h 6033034"/>
              <a:gd name="connsiteX327" fmla="*/ 1320120 w 12192001"/>
              <a:gd name="connsiteY327" fmla="*/ 5108711 h 6033034"/>
              <a:gd name="connsiteX328" fmla="*/ 1363159 w 12192001"/>
              <a:gd name="connsiteY328" fmla="*/ 5114324 h 6033034"/>
              <a:gd name="connsiteX329" fmla="*/ 1430527 w 12192001"/>
              <a:gd name="connsiteY329" fmla="*/ 5078770 h 6033034"/>
              <a:gd name="connsiteX330" fmla="*/ 1456725 w 12192001"/>
              <a:gd name="connsiteY330" fmla="*/ 5002045 h 6033034"/>
              <a:gd name="connsiteX331" fmla="*/ 1381872 w 12192001"/>
              <a:gd name="connsiteY331" fmla="*/ 5002045 h 6033034"/>
              <a:gd name="connsiteX332" fmla="*/ 1290178 w 12192001"/>
              <a:gd name="connsiteY332" fmla="*/ 4987075 h 6033034"/>
              <a:gd name="connsiteX333" fmla="*/ 1204916 w 12192001"/>
              <a:gd name="connsiteY333" fmla="*/ 4966286 h 6033034"/>
              <a:gd name="connsiteX334" fmla="*/ 1174156 w 12192001"/>
              <a:gd name="connsiteY334" fmla="*/ 4973976 h 6033034"/>
              <a:gd name="connsiteX335" fmla="*/ 1097432 w 12192001"/>
              <a:gd name="connsiteY335" fmla="*/ 4975846 h 6033034"/>
              <a:gd name="connsiteX336" fmla="*/ 1060005 w 12192001"/>
              <a:gd name="connsiteY336" fmla="*/ 4975846 h 6033034"/>
              <a:gd name="connsiteX337" fmla="*/ 1034155 w 12192001"/>
              <a:gd name="connsiteY337" fmla="*/ 4991788 h 6033034"/>
              <a:gd name="connsiteX338" fmla="*/ 962527 w 12192001"/>
              <a:gd name="connsiteY338" fmla="*/ 4926129 h 6033034"/>
              <a:gd name="connsiteX339" fmla="*/ 1121920 w 12192001"/>
              <a:gd name="connsiteY339" fmla="*/ 4850628 h 6033034"/>
              <a:gd name="connsiteX340" fmla="*/ 1129245 w 12192001"/>
              <a:gd name="connsiteY340" fmla="*/ 4848597 h 6033034"/>
              <a:gd name="connsiteX341" fmla="*/ 1149828 w 12192001"/>
              <a:gd name="connsiteY341" fmla="*/ 4854212 h 6033034"/>
              <a:gd name="connsiteX342" fmla="*/ 1232166 w 12192001"/>
              <a:gd name="connsiteY342" fmla="*/ 4865439 h 6033034"/>
              <a:gd name="connsiteX343" fmla="*/ 1318247 w 12192001"/>
              <a:gd name="connsiteY343" fmla="*/ 4876667 h 6033034"/>
              <a:gd name="connsiteX344" fmla="*/ 1348188 w 12192001"/>
              <a:gd name="connsiteY344" fmla="*/ 4919707 h 6033034"/>
              <a:gd name="connsiteX345" fmla="*/ 1359416 w 12192001"/>
              <a:gd name="connsiteY345" fmla="*/ 4932806 h 6033034"/>
              <a:gd name="connsiteX346" fmla="*/ 1445497 w 12192001"/>
              <a:gd name="connsiteY346" fmla="*/ 4962749 h 6033034"/>
              <a:gd name="connsiteX347" fmla="*/ 1509122 w 12192001"/>
              <a:gd name="connsiteY347" fmla="*/ 4876667 h 6033034"/>
              <a:gd name="connsiteX348" fmla="*/ 1537192 w 12192001"/>
              <a:gd name="connsiteY348" fmla="*/ 4880410 h 6033034"/>
              <a:gd name="connsiteX349" fmla="*/ 1630759 w 12192001"/>
              <a:gd name="connsiteY349" fmla="*/ 4942162 h 6033034"/>
              <a:gd name="connsiteX350" fmla="*/ 1627016 w 12192001"/>
              <a:gd name="connsiteY350" fmla="*/ 4910351 h 6033034"/>
              <a:gd name="connsiteX351" fmla="*/ 1533450 w 12192001"/>
              <a:gd name="connsiteY351" fmla="*/ 4773743 h 6033034"/>
              <a:gd name="connsiteX352" fmla="*/ 1497895 w 12192001"/>
              <a:gd name="connsiteY352" fmla="*/ 4764387 h 6033034"/>
              <a:gd name="connsiteX353" fmla="*/ 1194740 w 12192001"/>
              <a:gd name="connsiteY353" fmla="*/ 4758772 h 6033034"/>
              <a:gd name="connsiteX354" fmla="*/ 1174156 w 12192001"/>
              <a:gd name="connsiteY354" fmla="*/ 4711991 h 6033034"/>
              <a:gd name="connsiteX355" fmla="*/ 1271466 w 12192001"/>
              <a:gd name="connsiteY355" fmla="*/ 4657721 h 6033034"/>
              <a:gd name="connsiteX356" fmla="*/ 1321990 w 12192001"/>
              <a:gd name="connsiteY356" fmla="*/ 4650236 h 6033034"/>
              <a:gd name="connsiteX357" fmla="*/ 1329476 w 12192001"/>
              <a:gd name="connsiteY357" fmla="*/ 4614682 h 6033034"/>
              <a:gd name="connsiteX358" fmla="*/ 1260237 w 12192001"/>
              <a:gd name="connsiteY358" fmla="*/ 4571641 h 6033034"/>
              <a:gd name="connsiteX359" fmla="*/ 1226554 w 12192001"/>
              <a:gd name="connsiteY359" fmla="*/ 4614682 h 6033034"/>
              <a:gd name="connsiteX360" fmla="*/ 1170413 w 12192001"/>
              <a:gd name="connsiteY360" fmla="*/ 4640880 h 6033034"/>
              <a:gd name="connsiteX361" fmla="*/ 1147958 w 12192001"/>
              <a:gd name="connsiteY361" fmla="*/ 4601582 h 6033034"/>
              <a:gd name="connsiteX362" fmla="*/ 1138600 w 12192001"/>
              <a:gd name="connsiteY362" fmla="*/ 4577256 h 6033034"/>
              <a:gd name="connsiteX363" fmla="*/ 1104916 w 12192001"/>
              <a:gd name="connsiteY363" fmla="*/ 4594096 h 6033034"/>
              <a:gd name="connsiteX364" fmla="*/ 1089946 w 12192001"/>
              <a:gd name="connsiteY364" fmla="*/ 4508016 h 6033034"/>
              <a:gd name="connsiteX365" fmla="*/ 1091818 w 12192001"/>
              <a:gd name="connsiteY365" fmla="*/ 4493045 h 6033034"/>
              <a:gd name="connsiteX366" fmla="*/ 1129245 w 12192001"/>
              <a:gd name="connsiteY366" fmla="*/ 4478075 h 6033034"/>
              <a:gd name="connsiteX367" fmla="*/ 1314505 w 12192001"/>
              <a:gd name="connsiteY367" fmla="*/ 4470589 h 6033034"/>
              <a:gd name="connsiteX368" fmla="*/ 1351931 w 12192001"/>
              <a:gd name="connsiteY368" fmla="*/ 4472461 h 6033034"/>
              <a:gd name="connsiteX369" fmla="*/ 1396843 w 12192001"/>
              <a:gd name="connsiteY369" fmla="*/ 4543572 h 6033034"/>
              <a:gd name="connsiteX370" fmla="*/ 1434270 w 12192001"/>
              <a:gd name="connsiteY370" fmla="*/ 4575383 h 6033034"/>
              <a:gd name="connsiteX371" fmla="*/ 1462340 w 12192001"/>
              <a:gd name="connsiteY371" fmla="*/ 4586612 h 6033034"/>
              <a:gd name="connsiteX372" fmla="*/ 1514737 w 12192001"/>
              <a:gd name="connsiteY372" fmla="*/ 4665206 h 6033034"/>
              <a:gd name="connsiteX373" fmla="*/ 1634502 w 12192001"/>
              <a:gd name="connsiteY373" fmla="*/ 4871052 h 6033034"/>
              <a:gd name="connsiteX374" fmla="*/ 1690641 w 12192001"/>
              <a:gd name="connsiteY374" fmla="*/ 4970233 h 6033034"/>
              <a:gd name="connsiteX375" fmla="*/ 1722453 w 12192001"/>
              <a:gd name="connsiteY375" fmla="*/ 4915964 h 6033034"/>
              <a:gd name="connsiteX376" fmla="*/ 1767365 w 12192001"/>
              <a:gd name="connsiteY376" fmla="*/ 4882280 h 6033034"/>
              <a:gd name="connsiteX377" fmla="*/ 1793563 w 12192001"/>
              <a:gd name="connsiteY377" fmla="*/ 4867309 h 6033034"/>
              <a:gd name="connsiteX378" fmla="*/ 1772980 w 12192001"/>
              <a:gd name="connsiteY378" fmla="*/ 4842983 h 6033034"/>
              <a:gd name="connsiteX379" fmla="*/ 1705612 w 12192001"/>
              <a:gd name="connsiteY379" fmla="*/ 4762515 h 6033034"/>
              <a:gd name="connsiteX380" fmla="*/ 1743039 w 12192001"/>
              <a:gd name="connsiteY380" fmla="*/ 4653978 h 6033034"/>
              <a:gd name="connsiteX381" fmla="*/ 1765494 w 12192001"/>
              <a:gd name="connsiteY381" fmla="*/ 4644623 h 6033034"/>
              <a:gd name="connsiteX382" fmla="*/ 1887129 w 12192001"/>
              <a:gd name="connsiteY382" fmla="*/ 4640880 h 6033034"/>
              <a:gd name="connsiteX383" fmla="*/ 1920813 w 12192001"/>
              <a:gd name="connsiteY383" fmla="*/ 4655850 h 6033034"/>
              <a:gd name="connsiteX384" fmla="*/ 1902100 w 12192001"/>
              <a:gd name="connsiteY384" fmla="*/ 4682050 h 6033034"/>
              <a:gd name="connsiteX385" fmla="*/ 1881516 w 12192001"/>
              <a:gd name="connsiteY385" fmla="*/ 4747545 h 6033034"/>
              <a:gd name="connsiteX386" fmla="*/ 1877774 w 12192001"/>
              <a:gd name="connsiteY386" fmla="*/ 4794328 h 6033034"/>
              <a:gd name="connsiteX387" fmla="*/ 1933913 w 12192001"/>
              <a:gd name="connsiteY387" fmla="*/ 4865439 h 6033034"/>
              <a:gd name="connsiteX388" fmla="*/ 1988180 w 12192001"/>
              <a:gd name="connsiteY388" fmla="*/ 4882280 h 6033034"/>
              <a:gd name="connsiteX389" fmla="*/ 2048063 w 12192001"/>
              <a:gd name="connsiteY389" fmla="*/ 4923450 h 6033034"/>
              <a:gd name="connsiteX390" fmla="*/ 2063034 w 12192001"/>
              <a:gd name="connsiteY390" fmla="*/ 4942162 h 6033034"/>
              <a:gd name="connsiteX391" fmla="*/ 2104203 w 12192001"/>
              <a:gd name="connsiteY391" fmla="*/ 5015145 h 6033034"/>
              <a:gd name="connsiteX392" fmla="*/ 2119173 w 12192001"/>
              <a:gd name="connsiteY392" fmla="*/ 5013273 h 6033034"/>
              <a:gd name="connsiteX393" fmla="*/ 2136016 w 12192001"/>
              <a:gd name="connsiteY393" fmla="*/ 4904736 h 6033034"/>
              <a:gd name="connsiteX394" fmla="*/ 2089232 w 12192001"/>
              <a:gd name="connsiteY394" fmla="*/ 4908479 h 6033034"/>
              <a:gd name="connsiteX395" fmla="*/ 2076134 w 12192001"/>
              <a:gd name="connsiteY395" fmla="*/ 4884153 h 6033034"/>
              <a:gd name="connsiteX396" fmla="*/ 2186540 w 12192001"/>
              <a:gd name="connsiteY396" fmla="*/ 4717604 h 6033034"/>
              <a:gd name="connsiteX397" fmla="*/ 2134144 w 12192001"/>
              <a:gd name="connsiteY397" fmla="*/ 4683920 h 6033034"/>
              <a:gd name="connsiteX398" fmla="*/ 2115430 w 12192001"/>
              <a:gd name="connsiteY398" fmla="*/ 4667079 h 6033034"/>
              <a:gd name="connsiteX399" fmla="*/ 2132273 w 12192001"/>
              <a:gd name="connsiteY399" fmla="*/ 4646494 h 6033034"/>
              <a:gd name="connsiteX400" fmla="*/ 2171571 w 12192001"/>
              <a:gd name="connsiteY400" fmla="*/ 4541699 h 6033034"/>
              <a:gd name="connsiteX401" fmla="*/ 2184671 w 12192001"/>
              <a:gd name="connsiteY401" fmla="*/ 4506145 h 6033034"/>
              <a:gd name="connsiteX402" fmla="*/ 2182799 w 12192001"/>
              <a:gd name="connsiteY402" fmla="*/ 4444391 h 6033034"/>
              <a:gd name="connsiteX403" fmla="*/ 2169700 w 12192001"/>
              <a:gd name="connsiteY403" fmla="*/ 4371410 h 6033034"/>
              <a:gd name="connsiteX404" fmla="*/ 2175313 w 12192001"/>
              <a:gd name="connsiteY404" fmla="*/ 4362052 h 6033034"/>
              <a:gd name="connsiteX405" fmla="*/ 2143502 w 12192001"/>
              <a:gd name="connsiteY405" fmla="*/ 4347082 h 6033034"/>
              <a:gd name="connsiteX406" fmla="*/ 2149114 w 12192001"/>
              <a:gd name="connsiteY406" fmla="*/ 4315271 h 6033034"/>
              <a:gd name="connsiteX407" fmla="*/ 2184671 w 12192001"/>
              <a:gd name="connsiteY407" fmla="*/ 4317140 h 6033034"/>
              <a:gd name="connsiteX408" fmla="*/ 2238938 w 12192001"/>
              <a:gd name="connsiteY408" fmla="*/ 4343339 h 6033034"/>
              <a:gd name="connsiteX409" fmla="*/ 2285721 w 12192001"/>
              <a:gd name="connsiteY409" fmla="*/ 4322755 h 6033034"/>
              <a:gd name="connsiteX410" fmla="*/ 2311921 w 12192001"/>
              <a:gd name="connsiteY410" fmla="*/ 4294685 h 6033034"/>
              <a:gd name="connsiteX411" fmla="*/ 2377416 w 12192001"/>
              <a:gd name="connsiteY411" fmla="*/ 4328368 h 6033034"/>
              <a:gd name="connsiteX412" fmla="*/ 2418584 w 12192001"/>
              <a:gd name="connsiteY412" fmla="*/ 4397608 h 6033034"/>
              <a:gd name="connsiteX413" fmla="*/ 2484083 w 12192001"/>
              <a:gd name="connsiteY413" fmla="*/ 4478075 h 6033034"/>
              <a:gd name="connsiteX414" fmla="*/ 2499053 w 12192001"/>
              <a:gd name="connsiteY414" fmla="*/ 4509888 h 6033034"/>
              <a:gd name="connsiteX415" fmla="*/ 2530864 w 12192001"/>
              <a:gd name="connsiteY415" fmla="*/ 4547314 h 6033034"/>
              <a:gd name="connsiteX416" fmla="*/ 2519636 w 12192001"/>
              <a:gd name="connsiteY416" fmla="*/ 4614682 h 6033034"/>
              <a:gd name="connsiteX417" fmla="*/ 2560805 w 12192001"/>
              <a:gd name="connsiteY417" fmla="*/ 4566027 h 6033034"/>
              <a:gd name="connsiteX418" fmla="*/ 2572033 w 12192001"/>
              <a:gd name="connsiteY418" fmla="*/ 4571641 h 6033034"/>
              <a:gd name="connsiteX419" fmla="*/ 2562677 w 12192001"/>
              <a:gd name="connsiteY419" fmla="*/ 4607197 h 6033034"/>
              <a:gd name="connsiteX420" fmla="*/ 2583262 w 12192001"/>
              <a:gd name="connsiteY420" fmla="*/ 4652109 h 6033034"/>
              <a:gd name="connsiteX421" fmla="*/ 2650629 w 12192001"/>
              <a:gd name="connsiteY421" fmla="*/ 4601582 h 6033034"/>
              <a:gd name="connsiteX422" fmla="*/ 2643144 w 12192001"/>
              <a:gd name="connsiteY422" fmla="*/ 4580998 h 6033034"/>
              <a:gd name="connsiteX423" fmla="*/ 2615075 w 12192001"/>
              <a:gd name="connsiteY423" fmla="*/ 4562284 h 6033034"/>
              <a:gd name="connsiteX424" fmla="*/ 2605717 w 12192001"/>
              <a:gd name="connsiteY424" fmla="*/ 4506145 h 6033034"/>
              <a:gd name="connsiteX425" fmla="*/ 2573906 w 12192001"/>
              <a:gd name="connsiteY425" fmla="*/ 4545442 h 6033034"/>
              <a:gd name="connsiteX426" fmla="*/ 2564548 w 12192001"/>
              <a:gd name="connsiteY426" fmla="*/ 4541699 h 6033034"/>
              <a:gd name="connsiteX427" fmla="*/ 2579519 w 12192001"/>
              <a:gd name="connsiteY427" fmla="*/ 4487431 h 6033034"/>
              <a:gd name="connsiteX428" fmla="*/ 2579519 w 12192001"/>
              <a:gd name="connsiteY428" fmla="*/ 4367667 h 6033034"/>
              <a:gd name="connsiteX429" fmla="*/ 2510281 w 12192001"/>
              <a:gd name="connsiteY429" fmla="*/ 4380766 h 6033034"/>
              <a:gd name="connsiteX430" fmla="*/ 2472854 w 12192001"/>
              <a:gd name="connsiteY430" fmla="*/ 4330241 h 6033034"/>
              <a:gd name="connsiteX431" fmla="*/ 2463496 w 12192001"/>
              <a:gd name="connsiteY431" fmla="*/ 4290942 h 6033034"/>
              <a:gd name="connsiteX432" fmla="*/ 2463496 w 12192001"/>
              <a:gd name="connsiteY432" fmla="*/ 4174919 h 6033034"/>
              <a:gd name="connsiteX433" fmla="*/ 2500923 w 12192001"/>
              <a:gd name="connsiteY433" fmla="*/ 4152464 h 6033034"/>
              <a:gd name="connsiteX434" fmla="*/ 2547707 w 12192001"/>
              <a:gd name="connsiteY434" fmla="*/ 4176793 h 6033034"/>
              <a:gd name="connsiteX435" fmla="*/ 2590746 w 12192001"/>
              <a:gd name="connsiteY435" fmla="*/ 4249773 h 6033034"/>
              <a:gd name="connsiteX436" fmla="*/ 2618818 w 12192001"/>
              <a:gd name="connsiteY436" fmla="*/ 4283456 h 6033034"/>
              <a:gd name="connsiteX437" fmla="*/ 2658114 w 12192001"/>
              <a:gd name="connsiteY437" fmla="*/ 4264744 h 6033034"/>
              <a:gd name="connsiteX438" fmla="*/ 2676828 w 12192001"/>
              <a:gd name="connsiteY438" fmla="*/ 4244160 h 6033034"/>
              <a:gd name="connsiteX439" fmla="*/ 2738582 w 12192001"/>
              <a:gd name="connsiteY439" fmla="*/ 4247903 h 6033034"/>
              <a:gd name="connsiteX440" fmla="*/ 2759165 w 12192001"/>
              <a:gd name="connsiteY440" fmla="*/ 4257258 h 6033034"/>
              <a:gd name="connsiteX441" fmla="*/ 2768523 w 12192001"/>
              <a:gd name="connsiteY441" fmla="*/ 4320883 h 6033034"/>
              <a:gd name="connsiteX442" fmla="*/ 2781622 w 12192001"/>
              <a:gd name="connsiteY442" fmla="*/ 4470589 h 6033034"/>
              <a:gd name="connsiteX443" fmla="*/ 2860217 w 12192001"/>
              <a:gd name="connsiteY443" fmla="*/ 4519243 h 6033034"/>
              <a:gd name="connsiteX444" fmla="*/ 2983724 w 12192001"/>
              <a:gd name="connsiteY444" fmla="*/ 4504273 h 6033034"/>
              <a:gd name="connsiteX445" fmla="*/ 2994952 w 12192001"/>
              <a:gd name="connsiteY445" fmla="*/ 4446263 h 6033034"/>
              <a:gd name="connsiteX446" fmla="*/ 2957526 w 12192001"/>
              <a:gd name="connsiteY446" fmla="*/ 4472461 h 6033034"/>
              <a:gd name="connsiteX447" fmla="*/ 2907001 w 12192001"/>
              <a:gd name="connsiteY447" fmla="*/ 4444391 h 6033034"/>
              <a:gd name="connsiteX448" fmla="*/ 2938812 w 12192001"/>
              <a:gd name="connsiteY448" fmla="*/ 4363924 h 6033034"/>
              <a:gd name="connsiteX449" fmla="*/ 2951913 w 12192001"/>
              <a:gd name="connsiteY449" fmla="*/ 4367667 h 6033034"/>
              <a:gd name="connsiteX450" fmla="*/ 3006180 w 12192001"/>
              <a:gd name="connsiteY450" fmla="*/ 4332111 h 6033034"/>
              <a:gd name="connsiteX451" fmla="*/ 3008849 w 12192001"/>
              <a:gd name="connsiteY451" fmla="*/ 4137337 h 6033034"/>
              <a:gd name="connsiteX452" fmla="*/ 3030518 w 12192001"/>
              <a:gd name="connsiteY452" fmla="*/ 4140433 h 6033034"/>
              <a:gd name="connsiteX453" fmla="*/ 3026766 w 12192001"/>
              <a:gd name="connsiteY453" fmla="*/ 4208604 h 6033034"/>
              <a:gd name="connsiteX454" fmla="*/ 3030509 w 12192001"/>
              <a:gd name="connsiteY454" fmla="*/ 4279715 h 6033034"/>
              <a:gd name="connsiteX455" fmla="*/ 3067934 w 12192001"/>
              <a:gd name="connsiteY455" fmla="*/ 4320883 h 6033034"/>
              <a:gd name="connsiteX456" fmla="*/ 3140915 w 12192001"/>
              <a:gd name="connsiteY456" fmla="*/ 4347082 h 6033034"/>
              <a:gd name="connsiteX457" fmla="*/ 3148401 w 12192001"/>
              <a:gd name="connsiteY457" fmla="*/ 4391993 h 6033034"/>
              <a:gd name="connsiteX458" fmla="*/ 3131559 w 12192001"/>
              <a:gd name="connsiteY458" fmla="*/ 4427549 h 6033034"/>
              <a:gd name="connsiteX459" fmla="*/ 3052964 w 12192001"/>
              <a:gd name="connsiteY459" fmla="*/ 4491174 h 6033034"/>
              <a:gd name="connsiteX460" fmla="*/ 3013666 w 12192001"/>
              <a:gd name="connsiteY460" fmla="*/ 4509888 h 6033034"/>
              <a:gd name="connsiteX461" fmla="*/ 3036121 w 12192001"/>
              <a:gd name="connsiteY461" fmla="*/ 4562284 h 6033034"/>
              <a:gd name="connsiteX462" fmla="*/ 3090391 w 12192001"/>
              <a:gd name="connsiteY462" fmla="*/ 4594096 h 6033034"/>
              <a:gd name="connsiteX463" fmla="*/ 3109104 w 12192001"/>
              <a:gd name="connsiteY463" fmla="*/ 4599711 h 6033034"/>
              <a:gd name="connsiteX464" fmla="*/ 3150273 w 12192001"/>
              <a:gd name="connsiteY464" fmla="*/ 4537957 h 6033034"/>
              <a:gd name="connsiteX465" fmla="*/ 3185827 w 12192001"/>
              <a:gd name="connsiteY465" fmla="*/ 4446263 h 6033034"/>
              <a:gd name="connsiteX466" fmla="*/ 3251324 w 12192001"/>
              <a:gd name="connsiteY466" fmla="*/ 4440648 h 6033034"/>
              <a:gd name="connsiteX467" fmla="*/ 3268165 w 12192001"/>
              <a:gd name="connsiteY467" fmla="*/ 4468719 h 6033034"/>
              <a:gd name="connsiteX468" fmla="*/ 3270037 w 12192001"/>
              <a:gd name="connsiteY468" fmla="*/ 4571641 h 6033034"/>
              <a:gd name="connsiteX469" fmla="*/ 3249452 w 12192001"/>
              <a:gd name="connsiteY469" fmla="*/ 4683920 h 6033034"/>
              <a:gd name="connsiteX470" fmla="*/ 3225126 w 12192001"/>
              <a:gd name="connsiteY470" fmla="*/ 4704505 h 6033034"/>
              <a:gd name="connsiteX471" fmla="*/ 3140915 w 12192001"/>
              <a:gd name="connsiteY471" fmla="*/ 4725089 h 6033034"/>
              <a:gd name="connsiteX472" fmla="*/ 3094133 w 12192001"/>
              <a:gd name="connsiteY472" fmla="*/ 4760645 h 6033034"/>
              <a:gd name="connsiteX473" fmla="*/ 2998695 w 12192001"/>
              <a:gd name="connsiteY473" fmla="*/ 4930934 h 6033034"/>
              <a:gd name="connsiteX474" fmla="*/ 2972496 w 12192001"/>
              <a:gd name="connsiteY474" fmla="*/ 5000174 h 6033034"/>
              <a:gd name="connsiteX475" fmla="*/ 3174599 w 12192001"/>
              <a:gd name="connsiteY475" fmla="*/ 4957134 h 6033034"/>
              <a:gd name="connsiteX476" fmla="*/ 3225126 w 12192001"/>
              <a:gd name="connsiteY476" fmla="*/ 4786844 h 6033034"/>
              <a:gd name="connsiteX477" fmla="*/ 3228869 w 12192001"/>
              <a:gd name="connsiteY477" fmla="*/ 4753160 h 6033034"/>
              <a:gd name="connsiteX478" fmla="*/ 3268165 w 12192001"/>
              <a:gd name="connsiteY478" fmla="*/ 4730704 h 6033034"/>
              <a:gd name="connsiteX479" fmla="*/ 3296236 w 12192001"/>
              <a:gd name="connsiteY479" fmla="*/ 4711991 h 6033034"/>
              <a:gd name="connsiteX480" fmla="*/ 3311206 w 12192001"/>
              <a:gd name="connsiteY480" fmla="*/ 4663336 h 6033034"/>
              <a:gd name="connsiteX481" fmla="*/ 3404772 w 12192001"/>
              <a:gd name="connsiteY481" fmla="*/ 4650236 h 6033034"/>
              <a:gd name="connsiteX482" fmla="*/ 3414128 w 12192001"/>
              <a:gd name="connsiteY482" fmla="*/ 4650236 h 6033034"/>
              <a:gd name="connsiteX483" fmla="*/ 3477753 w 12192001"/>
              <a:gd name="connsiteY483" fmla="*/ 4618425 h 6033034"/>
              <a:gd name="connsiteX484" fmla="*/ 3561964 w 12192001"/>
              <a:gd name="connsiteY484" fmla="*/ 4631523 h 6033034"/>
              <a:gd name="connsiteX485" fmla="*/ 3567576 w 12192001"/>
              <a:gd name="connsiteY485" fmla="*/ 4607197 h 6033034"/>
              <a:gd name="connsiteX486" fmla="*/ 3591905 w 12192001"/>
              <a:gd name="connsiteY486" fmla="*/ 4599711 h 6033034"/>
              <a:gd name="connsiteX487" fmla="*/ 3649915 w 12192001"/>
              <a:gd name="connsiteY487" fmla="*/ 4674564 h 6033034"/>
              <a:gd name="connsiteX488" fmla="*/ 3640559 w 12192001"/>
              <a:gd name="connsiteY488" fmla="*/ 4695147 h 6033034"/>
              <a:gd name="connsiteX489" fmla="*/ 3558221 w 12192001"/>
              <a:gd name="connsiteY489" fmla="*/ 4762515 h 6033034"/>
              <a:gd name="connsiteX490" fmla="*/ 3548864 w 12192001"/>
              <a:gd name="connsiteY490" fmla="*/ 4816785 h 6033034"/>
              <a:gd name="connsiteX491" fmla="*/ 3539508 w 12192001"/>
              <a:gd name="connsiteY491" fmla="*/ 4889766 h 6033034"/>
              <a:gd name="connsiteX492" fmla="*/ 3616231 w 12192001"/>
              <a:gd name="connsiteY492" fmla="*/ 4889766 h 6033034"/>
              <a:gd name="connsiteX493" fmla="*/ 3758452 w 12192001"/>
              <a:gd name="connsiteY493" fmla="*/ 4867309 h 6033034"/>
              <a:gd name="connsiteX494" fmla="*/ 3788393 w 12192001"/>
              <a:gd name="connsiteY494" fmla="*/ 4871052 h 6033034"/>
              <a:gd name="connsiteX495" fmla="*/ 3960555 w 12192001"/>
              <a:gd name="connsiteY495" fmla="*/ 4828012 h 6033034"/>
              <a:gd name="connsiteX496" fmla="*/ 4381603 w 12192001"/>
              <a:gd name="connsiteY496" fmla="*/ 4726961 h 6033034"/>
              <a:gd name="connsiteX497" fmla="*/ 4744640 w 12192001"/>
              <a:gd name="connsiteY497" fmla="*/ 4719476 h 6033034"/>
              <a:gd name="connsiteX498" fmla="*/ 4826978 w 12192001"/>
              <a:gd name="connsiteY498" fmla="*/ 4717604 h 6033034"/>
              <a:gd name="connsiteX499" fmla="*/ 4864405 w 12192001"/>
              <a:gd name="connsiteY499" fmla="*/ 4723219 h 6033034"/>
              <a:gd name="connsiteX500" fmla="*/ 5023465 w 12192001"/>
              <a:gd name="connsiteY500" fmla="*/ 4771873 h 6033034"/>
              <a:gd name="connsiteX501" fmla="*/ 5107677 w 12192001"/>
              <a:gd name="connsiteY501" fmla="*/ 4758772 h 6033034"/>
              <a:gd name="connsiteX502" fmla="*/ 5145102 w 12192001"/>
              <a:gd name="connsiteY502" fmla="*/ 4751288 h 6033034"/>
              <a:gd name="connsiteX503" fmla="*/ 5309779 w 12192001"/>
              <a:gd name="connsiteY503" fmla="*/ 4783101 h 6033034"/>
              <a:gd name="connsiteX504" fmla="*/ 5369661 w 12192001"/>
              <a:gd name="connsiteY504" fmla="*/ 4805557 h 6033034"/>
              <a:gd name="connsiteX505" fmla="*/ 5410831 w 12192001"/>
              <a:gd name="connsiteY505" fmla="*/ 4816785 h 6033034"/>
              <a:gd name="connsiteX506" fmla="*/ 5517495 w 12192001"/>
              <a:gd name="connsiteY506" fmla="*/ 4839241 h 6033034"/>
              <a:gd name="connsiteX507" fmla="*/ 5603576 w 12192001"/>
              <a:gd name="connsiteY507" fmla="*/ 4865439 h 6033034"/>
              <a:gd name="connsiteX508" fmla="*/ 5665331 w 12192001"/>
              <a:gd name="connsiteY508" fmla="*/ 4848597 h 6033034"/>
              <a:gd name="connsiteX509" fmla="*/ 5755154 w 12192001"/>
              <a:gd name="connsiteY509" fmla="*/ 4826140 h 6033034"/>
              <a:gd name="connsiteX510" fmla="*/ 5783223 w 12192001"/>
              <a:gd name="connsiteY510" fmla="*/ 4869182 h 6033034"/>
              <a:gd name="connsiteX511" fmla="*/ 5801936 w 12192001"/>
              <a:gd name="connsiteY511" fmla="*/ 4917836 h 6033034"/>
              <a:gd name="connsiteX512" fmla="*/ 5835620 w 12192001"/>
              <a:gd name="connsiteY512" fmla="*/ 4882280 h 6033034"/>
              <a:gd name="connsiteX513" fmla="*/ 5867434 w 12192001"/>
              <a:gd name="connsiteY513" fmla="*/ 4854212 h 6033034"/>
              <a:gd name="connsiteX514" fmla="*/ 5916087 w 12192001"/>
              <a:gd name="connsiteY514" fmla="*/ 4964618 h 6033034"/>
              <a:gd name="connsiteX515" fmla="*/ 5961000 w 12192001"/>
              <a:gd name="connsiteY515" fmla="*/ 4994559 h 6033034"/>
              <a:gd name="connsiteX516" fmla="*/ 6097604 w 12192001"/>
              <a:gd name="connsiteY516" fmla="*/ 5003917 h 6033034"/>
              <a:gd name="connsiteX517" fmla="*/ 6159359 w 12192001"/>
              <a:gd name="connsiteY517" fmla="*/ 5017016 h 6033034"/>
              <a:gd name="connsiteX518" fmla="*/ 6294095 w 12192001"/>
              <a:gd name="connsiteY518" fmla="*/ 5043214 h 6033034"/>
              <a:gd name="connsiteX519" fmla="*/ 6361462 w 12192001"/>
              <a:gd name="connsiteY519" fmla="*/ 5065669 h 6033034"/>
              <a:gd name="connsiteX520" fmla="*/ 6395146 w 12192001"/>
              <a:gd name="connsiteY520" fmla="*/ 5084383 h 6033034"/>
              <a:gd name="connsiteX521" fmla="*/ 6440058 w 12192001"/>
              <a:gd name="connsiteY521" fmla="*/ 5082513 h 6033034"/>
              <a:gd name="connsiteX522" fmla="*/ 6436315 w 12192001"/>
              <a:gd name="connsiteY522" fmla="*/ 5056314 h 6033034"/>
              <a:gd name="connsiteX523" fmla="*/ 6443801 w 12192001"/>
              <a:gd name="connsiteY523" fmla="*/ 5050699 h 6033034"/>
              <a:gd name="connsiteX524" fmla="*/ 6477485 w 12192001"/>
              <a:gd name="connsiteY524" fmla="*/ 5101225 h 6033034"/>
              <a:gd name="connsiteX525" fmla="*/ 6483098 w 12192001"/>
              <a:gd name="connsiteY525" fmla="*/ 5099353 h 6033034"/>
              <a:gd name="connsiteX526" fmla="*/ 6468126 w 12192001"/>
              <a:gd name="connsiteY526" fmla="*/ 4970233 h 6033034"/>
              <a:gd name="connsiteX527" fmla="*/ 6475612 w 12192001"/>
              <a:gd name="connsiteY527" fmla="*/ 4968361 h 6033034"/>
              <a:gd name="connsiteX528" fmla="*/ 6488712 w 12192001"/>
              <a:gd name="connsiteY528" fmla="*/ 5022631 h 6033034"/>
              <a:gd name="connsiteX529" fmla="*/ 6494325 w 12192001"/>
              <a:gd name="connsiteY529" fmla="*/ 5022631 h 6033034"/>
              <a:gd name="connsiteX530" fmla="*/ 6483098 w 12192001"/>
              <a:gd name="connsiteY530" fmla="*/ 4930934 h 6033034"/>
              <a:gd name="connsiteX531" fmla="*/ 6486839 w 12192001"/>
              <a:gd name="connsiteY531" fmla="*/ 4930934 h 6033034"/>
              <a:gd name="connsiteX532" fmla="*/ 6531752 w 12192001"/>
              <a:gd name="connsiteY532" fmla="*/ 5093741 h 6033034"/>
              <a:gd name="connsiteX533" fmla="*/ 6539237 w 12192001"/>
              <a:gd name="connsiteY533" fmla="*/ 5091869 h 6033034"/>
              <a:gd name="connsiteX534" fmla="*/ 6544851 w 12192001"/>
              <a:gd name="connsiteY534" fmla="*/ 5063799 h 6033034"/>
              <a:gd name="connsiteX535" fmla="*/ 6556079 w 12192001"/>
              <a:gd name="connsiteY535" fmla="*/ 5108711 h 6033034"/>
              <a:gd name="connsiteX536" fmla="*/ 6580405 w 12192001"/>
              <a:gd name="connsiteY536" fmla="*/ 5080640 h 6033034"/>
              <a:gd name="connsiteX537" fmla="*/ 6584148 w 12192001"/>
              <a:gd name="connsiteY537" fmla="*/ 5129294 h 6033034"/>
              <a:gd name="connsiteX538" fmla="*/ 6599120 w 12192001"/>
              <a:gd name="connsiteY538" fmla="*/ 5089998 h 6033034"/>
              <a:gd name="connsiteX539" fmla="*/ 6610348 w 12192001"/>
              <a:gd name="connsiteY539" fmla="*/ 5127425 h 6033034"/>
              <a:gd name="connsiteX540" fmla="*/ 6630932 w 12192001"/>
              <a:gd name="connsiteY540" fmla="*/ 5075027 h 6033034"/>
              <a:gd name="connsiteX541" fmla="*/ 6638418 w 12192001"/>
              <a:gd name="connsiteY541" fmla="*/ 5121810 h 6033034"/>
              <a:gd name="connsiteX542" fmla="*/ 6645902 w 12192001"/>
              <a:gd name="connsiteY542" fmla="*/ 5121810 h 6033034"/>
              <a:gd name="connsiteX543" fmla="*/ 6649645 w 12192001"/>
              <a:gd name="connsiteY543" fmla="*/ 5088126 h 6033034"/>
              <a:gd name="connsiteX544" fmla="*/ 6673971 w 12192001"/>
              <a:gd name="connsiteY544" fmla="*/ 5129294 h 6033034"/>
              <a:gd name="connsiteX545" fmla="*/ 6687072 w 12192001"/>
              <a:gd name="connsiteY545" fmla="*/ 5123682 h 6033034"/>
              <a:gd name="connsiteX546" fmla="*/ 6660874 w 12192001"/>
              <a:gd name="connsiteY546" fmla="*/ 4987075 h 6033034"/>
              <a:gd name="connsiteX547" fmla="*/ 6668359 w 12192001"/>
              <a:gd name="connsiteY547" fmla="*/ 4985204 h 6033034"/>
              <a:gd name="connsiteX548" fmla="*/ 6700171 w 12192001"/>
              <a:gd name="connsiteY548" fmla="*/ 5127425 h 6033034"/>
              <a:gd name="connsiteX549" fmla="*/ 6705786 w 12192001"/>
              <a:gd name="connsiteY549" fmla="*/ 5127425 h 6033034"/>
              <a:gd name="connsiteX550" fmla="*/ 6711398 w 12192001"/>
              <a:gd name="connsiteY550" fmla="*/ 5093741 h 6033034"/>
              <a:gd name="connsiteX551" fmla="*/ 6735727 w 12192001"/>
              <a:gd name="connsiteY551" fmla="*/ 5138652 h 6033034"/>
              <a:gd name="connsiteX552" fmla="*/ 6789994 w 12192001"/>
              <a:gd name="connsiteY552" fmla="*/ 5164850 h 6033034"/>
              <a:gd name="connsiteX553" fmla="*/ 6789994 w 12192001"/>
              <a:gd name="connsiteY553" fmla="*/ 5048829 h 6033034"/>
              <a:gd name="connsiteX554" fmla="*/ 6795609 w 12192001"/>
              <a:gd name="connsiteY554" fmla="*/ 5048829 h 6033034"/>
              <a:gd name="connsiteX555" fmla="*/ 6803094 w 12192001"/>
              <a:gd name="connsiteY555" fmla="*/ 5151751 h 6033034"/>
              <a:gd name="connsiteX556" fmla="*/ 6829292 w 12192001"/>
              <a:gd name="connsiteY556" fmla="*/ 5181692 h 6033034"/>
              <a:gd name="connsiteX557" fmla="*/ 6952801 w 12192001"/>
              <a:gd name="connsiteY557" fmla="*/ 5232218 h 6033034"/>
              <a:gd name="connsiteX558" fmla="*/ 6978999 w 12192001"/>
              <a:gd name="connsiteY558" fmla="*/ 5247189 h 6033034"/>
              <a:gd name="connsiteX559" fmla="*/ 6988354 w 12192001"/>
              <a:gd name="connsiteY559" fmla="*/ 5217248 h 6033034"/>
              <a:gd name="connsiteX560" fmla="*/ 6993969 w 12192001"/>
              <a:gd name="connsiteY560" fmla="*/ 5217248 h 6033034"/>
              <a:gd name="connsiteX561" fmla="*/ 7001454 w 12192001"/>
              <a:gd name="connsiteY561" fmla="*/ 5252802 h 6033034"/>
              <a:gd name="connsiteX562" fmla="*/ 7050110 w 12192001"/>
              <a:gd name="connsiteY562" fmla="*/ 5264030 h 6033034"/>
              <a:gd name="connsiteX563" fmla="*/ 7050110 w 12192001"/>
              <a:gd name="connsiteY563" fmla="*/ 5108711 h 6033034"/>
              <a:gd name="connsiteX564" fmla="*/ 7057594 w 12192001"/>
              <a:gd name="connsiteY564" fmla="*/ 5108711 h 6033034"/>
              <a:gd name="connsiteX565" fmla="*/ 7057594 w 12192001"/>
              <a:gd name="connsiteY565" fmla="*/ 5262160 h 6033034"/>
              <a:gd name="connsiteX566" fmla="*/ 7121218 w 12192001"/>
              <a:gd name="connsiteY566" fmla="*/ 5234088 h 6033034"/>
              <a:gd name="connsiteX567" fmla="*/ 7175485 w 12192001"/>
              <a:gd name="connsiteY567" fmla="*/ 5280873 h 6033034"/>
              <a:gd name="connsiteX568" fmla="*/ 7237241 w 12192001"/>
              <a:gd name="connsiteY568" fmla="*/ 5308942 h 6033034"/>
              <a:gd name="connsiteX569" fmla="*/ 7501096 w 12192001"/>
              <a:gd name="connsiteY569" fmla="*/ 5380052 h 6033034"/>
              <a:gd name="connsiteX570" fmla="*/ 7532909 w 12192001"/>
              <a:gd name="connsiteY570" fmla="*/ 5393152 h 6033034"/>
              <a:gd name="connsiteX571" fmla="*/ 7716299 w 12192001"/>
              <a:gd name="connsiteY571" fmla="*/ 5406250 h 6033034"/>
              <a:gd name="connsiteX572" fmla="*/ 7744368 w 12192001"/>
              <a:gd name="connsiteY572" fmla="*/ 5421221 h 6033034"/>
              <a:gd name="connsiteX573" fmla="*/ 7924015 w 12192001"/>
              <a:gd name="connsiteY573" fmla="*/ 5464263 h 6033034"/>
              <a:gd name="connsiteX574" fmla="*/ 7983898 w 12192001"/>
              <a:gd name="connsiteY574" fmla="*/ 5430579 h 6033034"/>
              <a:gd name="connsiteX575" fmla="*/ 8137346 w 12192001"/>
              <a:gd name="connsiteY575" fmla="*/ 5482976 h 6033034"/>
              <a:gd name="connsiteX576" fmla="*/ 8148574 w 12192001"/>
              <a:gd name="connsiteY576" fmla="*/ 5428707 h 6033034"/>
              <a:gd name="connsiteX577" fmla="*/ 8189742 w 12192001"/>
              <a:gd name="connsiteY577" fmla="*/ 5312684 h 6033034"/>
              <a:gd name="connsiteX578" fmla="*/ 8320737 w 12192001"/>
              <a:gd name="connsiteY578" fmla="*/ 5338883 h 6033034"/>
              <a:gd name="connsiteX579" fmla="*/ 8305765 w 12192001"/>
              <a:gd name="connsiteY579" fmla="*/ 5438064 h 6033034"/>
              <a:gd name="connsiteX580" fmla="*/ 8281439 w 12192001"/>
              <a:gd name="connsiteY580" fmla="*/ 5469875 h 6033034"/>
              <a:gd name="connsiteX581" fmla="*/ 8318865 w 12192001"/>
              <a:gd name="connsiteY581" fmla="*/ 5482976 h 6033034"/>
              <a:gd name="connsiteX582" fmla="*/ 8436757 w 12192001"/>
              <a:gd name="connsiteY582" fmla="*/ 5492332 h 6033034"/>
              <a:gd name="connsiteX583" fmla="*/ 8455470 w 12192001"/>
              <a:gd name="connsiteY583" fmla="*/ 5468006 h 6033034"/>
              <a:gd name="connsiteX584" fmla="*/ 8459214 w 12192001"/>
              <a:gd name="connsiteY584" fmla="*/ 5404380 h 6033034"/>
              <a:gd name="connsiteX585" fmla="*/ 8558393 w 12192001"/>
              <a:gd name="connsiteY585" fmla="*/ 5316427 h 6033034"/>
              <a:gd name="connsiteX586" fmla="*/ 8608921 w 12192001"/>
              <a:gd name="connsiteY586" fmla="*/ 5355726 h 6033034"/>
              <a:gd name="connsiteX587" fmla="*/ 8644475 w 12192001"/>
              <a:gd name="connsiteY587" fmla="*/ 5458648 h 6033034"/>
              <a:gd name="connsiteX588" fmla="*/ 8771725 w 12192001"/>
              <a:gd name="connsiteY588" fmla="*/ 5490461 h 6033034"/>
              <a:gd name="connsiteX589" fmla="*/ 8945759 w 12192001"/>
              <a:gd name="connsiteY589" fmla="*/ 5415608 h 6033034"/>
              <a:gd name="connsiteX590" fmla="*/ 8962599 w 12192001"/>
              <a:gd name="connsiteY590" fmla="*/ 5413736 h 6033034"/>
              <a:gd name="connsiteX591" fmla="*/ 9132890 w 12192001"/>
              <a:gd name="connsiteY591" fmla="*/ 5423094 h 6033034"/>
              <a:gd name="connsiteX592" fmla="*/ 9168445 w 12192001"/>
              <a:gd name="connsiteY592" fmla="*/ 5424964 h 6033034"/>
              <a:gd name="connsiteX593" fmla="*/ 9245170 w 12192001"/>
              <a:gd name="connsiteY593" fmla="*/ 5080640 h 6033034"/>
              <a:gd name="connsiteX594" fmla="*/ 9179673 w 12192001"/>
              <a:gd name="connsiteY594" fmla="*/ 4966490 h 6033034"/>
              <a:gd name="connsiteX595" fmla="*/ 9131018 w 12192001"/>
              <a:gd name="connsiteY595" fmla="*/ 4975846 h 6033034"/>
              <a:gd name="connsiteX596" fmla="*/ 9220842 w 12192001"/>
              <a:gd name="connsiteY596" fmla="*/ 4693277 h 6033034"/>
              <a:gd name="connsiteX597" fmla="*/ 9263884 w 12192001"/>
              <a:gd name="connsiteY597" fmla="*/ 4622168 h 6033034"/>
              <a:gd name="connsiteX598" fmla="*/ 9297565 w 12192001"/>
              <a:gd name="connsiteY598" fmla="*/ 4483690 h 6033034"/>
              <a:gd name="connsiteX599" fmla="*/ 9301309 w 12192001"/>
              <a:gd name="connsiteY599" fmla="*/ 4450006 h 6033034"/>
              <a:gd name="connsiteX600" fmla="*/ 9306923 w 12192001"/>
              <a:gd name="connsiteY600" fmla="*/ 4380766 h 6033034"/>
              <a:gd name="connsiteX601" fmla="*/ 9305052 w 12192001"/>
              <a:gd name="connsiteY601" fmla="*/ 4324626 h 6033034"/>
              <a:gd name="connsiteX602" fmla="*/ 9385518 w 12192001"/>
              <a:gd name="connsiteY602" fmla="*/ 4131881 h 6033034"/>
              <a:gd name="connsiteX603" fmla="*/ 9394876 w 12192001"/>
              <a:gd name="connsiteY603" fmla="*/ 4073868 h 6033034"/>
              <a:gd name="connsiteX604" fmla="*/ 9340606 w 12192001"/>
              <a:gd name="connsiteY604" fmla="*/ 4055155 h 6033034"/>
              <a:gd name="connsiteX605" fmla="*/ 9291953 w 12192001"/>
              <a:gd name="connsiteY605" fmla="*/ 4053285 h 6033034"/>
              <a:gd name="connsiteX606" fmla="*/ 9245170 w 12192001"/>
              <a:gd name="connsiteY606" fmla="*/ 4103810 h 6033034"/>
              <a:gd name="connsiteX607" fmla="*/ 9168445 w 12192001"/>
              <a:gd name="connsiteY607" fmla="*/ 4217961 h 6033034"/>
              <a:gd name="connsiteX608" fmla="*/ 9170317 w 12192001"/>
              <a:gd name="connsiteY608" fmla="*/ 4266616 h 6033034"/>
              <a:gd name="connsiteX609" fmla="*/ 9189031 w 12192001"/>
              <a:gd name="connsiteY609" fmla="*/ 4317140 h 6033034"/>
              <a:gd name="connsiteX610" fmla="*/ 9132890 w 12192001"/>
              <a:gd name="connsiteY610" fmla="*/ 4333983 h 6033034"/>
              <a:gd name="connsiteX611" fmla="*/ 9125406 w 12192001"/>
              <a:gd name="connsiteY611" fmla="*/ 4352696 h 6033034"/>
              <a:gd name="connsiteX612" fmla="*/ 9110433 w 12192001"/>
              <a:gd name="connsiteY612" fmla="*/ 4328368 h 6033034"/>
              <a:gd name="connsiteX613" fmla="*/ 9095465 w 12192001"/>
              <a:gd name="connsiteY613" fmla="*/ 4365795 h 6033034"/>
              <a:gd name="connsiteX614" fmla="*/ 9084235 w 12192001"/>
              <a:gd name="connsiteY614" fmla="*/ 4358309 h 6033034"/>
              <a:gd name="connsiteX615" fmla="*/ 9033709 w 12192001"/>
              <a:gd name="connsiteY615" fmla="*/ 4259130 h 6033034"/>
              <a:gd name="connsiteX616" fmla="*/ 8970085 w 12192001"/>
              <a:gd name="connsiteY616" fmla="*/ 4227317 h 6033034"/>
              <a:gd name="connsiteX617" fmla="*/ 8928915 w 12192001"/>
              <a:gd name="connsiteY617" fmla="*/ 4201119 h 6033034"/>
              <a:gd name="connsiteX618" fmla="*/ 8936401 w 12192001"/>
              <a:gd name="connsiteY618" fmla="*/ 4253515 h 6033034"/>
              <a:gd name="connsiteX619" fmla="*/ 8936401 w 12192001"/>
              <a:gd name="connsiteY619" fmla="*/ 4274101 h 6033034"/>
              <a:gd name="connsiteX620" fmla="*/ 8902717 w 12192001"/>
              <a:gd name="connsiteY620" fmla="*/ 4472461 h 6033034"/>
              <a:gd name="connsiteX621" fmla="*/ 8893362 w 12192001"/>
              <a:gd name="connsiteY621" fmla="*/ 4551057 h 6033034"/>
              <a:gd name="connsiteX622" fmla="*/ 8857806 w 12192001"/>
              <a:gd name="connsiteY622" fmla="*/ 4569770 h 6033034"/>
              <a:gd name="connsiteX623" fmla="*/ 8833479 w 12192001"/>
              <a:gd name="connsiteY623" fmla="*/ 4534214 h 6033034"/>
              <a:gd name="connsiteX624" fmla="*/ 8859675 w 12192001"/>
              <a:gd name="connsiteY624" fmla="*/ 4360182 h 6033034"/>
              <a:gd name="connsiteX625" fmla="*/ 8812894 w 12192001"/>
              <a:gd name="connsiteY625" fmla="*/ 4118780 h 6033034"/>
              <a:gd name="connsiteX626" fmla="*/ 8734298 w 12192001"/>
              <a:gd name="connsiteY626" fmla="*/ 4025214 h 6033034"/>
              <a:gd name="connsiteX627" fmla="*/ 8736168 w 12192001"/>
              <a:gd name="connsiteY627" fmla="*/ 4017729 h 6033034"/>
              <a:gd name="connsiteX628" fmla="*/ 8760496 w 12192001"/>
              <a:gd name="connsiteY628" fmla="*/ 3808140 h 6033034"/>
              <a:gd name="connsiteX629" fmla="*/ 8805408 w 12192001"/>
              <a:gd name="connsiteY629" fmla="*/ 3753873 h 6033034"/>
              <a:gd name="connsiteX630" fmla="*/ 8885875 w 12192001"/>
              <a:gd name="connsiteY630" fmla="*/ 3729545 h 6033034"/>
              <a:gd name="connsiteX631" fmla="*/ 8885875 w 12192001"/>
              <a:gd name="connsiteY631" fmla="*/ 3714574 h 6033034"/>
              <a:gd name="connsiteX632" fmla="*/ 8846578 w 12192001"/>
              <a:gd name="connsiteY632" fmla="*/ 3712704 h 6033034"/>
              <a:gd name="connsiteX633" fmla="*/ 8824121 w 12192001"/>
              <a:gd name="connsiteY633" fmla="*/ 3671536 h 6033034"/>
              <a:gd name="connsiteX634" fmla="*/ 8872776 w 12192001"/>
              <a:gd name="connsiteY634" fmla="*/ 3619138 h 6033034"/>
              <a:gd name="connsiteX635" fmla="*/ 8831607 w 12192001"/>
              <a:gd name="connsiteY635" fmla="*/ 3501243 h 6033034"/>
              <a:gd name="connsiteX636" fmla="*/ 8820379 w 12192001"/>
              <a:gd name="connsiteY636" fmla="*/ 3432006 h 6033034"/>
              <a:gd name="connsiteX637" fmla="*/ 8824121 w 12192001"/>
              <a:gd name="connsiteY637" fmla="*/ 3415163 h 6033034"/>
              <a:gd name="connsiteX638" fmla="*/ 8869033 w 12192001"/>
              <a:gd name="connsiteY638" fmla="*/ 3317854 h 6033034"/>
              <a:gd name="connsiteX639" fmla="*/ 8947629 w 12192001"/>
              <a:gd name="connsiteY639" fmla="*/ 3325340 h 6033034"/>
              <a:gd name="connsiteX640" fmla="*/ 8947629 w 12192001"/>
              <a:gd name="connsiteY640" fmla="*/ 3091426 h 6033034"/>
              <a:gd name="connsiteX641" fmla="*/ 8928915 w 12192001"/>
              <a:gd name="connsiteY641" fmla="*/ 3136338 h 6033034"/>
              <a:gd name="connsiteX642" fmla="*/ 8919560 w 12192001"/>
              <a:gd name="connsiteY642" fmla="*/ 3134464 h 6033034"/>
              <a:gd name="connsiteX643" fmla="*/ 8927046 w 12192001"/>
              <a:gd name="connsiteY643" fmla="*/ 3091426 h 6033034"/>
              <a:gd name="connsiteX644" fmla="*/ 9003768 w 12192001"/>
              <a:gd name="connsiteY644" fmla="*/ 2973531 h 6033034"/>
              <a:gd name="connsiteX645" fmla="*/ 9011254 w 12192001"/>
              <a:gd name="connsiteY645" fmla="*/ 2966045 h 6033034"/>
              <a:gd name="connsiteX646" fmla="*/ 9095465 w 12192001"/>
              <a:gd name="connsiteY646" fmla="*/ 2911778 h 6033034"/>
              <a:gd name="connsiteX647" fmla="*/ 9136633 w 12192001"/>
              <a:gd name="connsiteY647" fmla="*/ 2962303 h 6033034"/>
              <a:gd name="connsiteX648" fmla="*/ 9207743 w 12192001"/>
              <a:gd name="connsiteY648" fmla="*/ 2923007 h 6033034"/>
              <a:gd name="connsiteX649" fmla="*/ 9301309 w 12192001"/>
              <a:gd name="connsiteY649" fmla="*/ 2812597 h 6033034"/>
              <a:gd name="connsiteX650" fmla="*/ 9288210 w 12192001"/>
              <a:gd name="connsiteY650" fmla="*/ 2810727 h 6033034"/>
              <a:gd name="connsiteX651" fmla="*/ 9265753 w 12192001"/>
              <a:gd name="connsiteY651" fmla="*/ 2743359 h 6033034"/>
              <a:gd name="connsiteX652" fmla="*/ 9276981 w 12192001"/>
              <a:gd name="connsiteY652" fmla="*/ 2593653 h 6033034"/>
              <a:gd name="connsiteX653" fmla="*/ 9213357 w 12192001"/>
              <a:gd name="connsiteY653" fmla="*/ 2505700 h 6033034"/>
              <a:gd name="connsiteX654" fmla="*/ 9138504 w 12192001"/>
              <a:gd name="connsiteY654" fmla="*/ 2432719 h 6033034"/>
              <a:gd name="connsiteX655" fmla="*/ 9129146 w 12192001"/>
              <a:gd name="connsiteY655" fmla="*/ 2374708 h 6033034"/>
              <a:gd name="connsiteX656" fmla="*/ 9117920 w 12192001"/>
              <a:gd name="connsiteY656" fmla="*/ 2333539 h 6033034"/>
              <a:gd name="connsiteX657" fmla="*/ 9067393 w 12192001"/>
              <a:gd name="connsiteY657" fmla="*/ 2359737 h 6033034"/>
              <a:gd name="connsiteX658" fmla="*/ 9059909 w 12192001"/>
              <a:gd name="connsiteY658" fmla="*/ 2348510 h 6033034"/>
              <a:gd name="connsiteX659" fmla="*/ 9078621 w 12192001"/>
              <a:gd name="connsiteY659" fmla="*/ 2331668 h 6033034"/>
              <a:gd name="connsiteX660" fmla="*/ 9095465 w 12192001"/>
              <a:gd name="connsiteY660" fmla="*/ 2277399 h 6033034"/>
              <a:gd name="connsiteX661" fmla="*/ 9058038 w 12192001"/>
              <a:gd name="connsiteY661" fmla="*/ 2183833 h 6033034"/>
              <a:gd name="connsiteX662" fmla="*/ 9028094 w 12192001"/>
              <a:gd name="connsiteY662" fmla="*/ 2118338 h 6033034"/>
              <a:gd name="connsiteX663" fmla="*/ 9022482 w 12192001"/>
              <a:gd name="connsiteY663" fmla="*/ 2056583 h 6033034"/>
              <a:gd name="connsiteX664" fmla="*/ 9050553 w 12192001"/>
              <a:gd name="connsiteY664" fmla="*/ 1931205 h 6033034"/>
              <a:gd name="connsiteX665" fmla="*/ 9147860 w 12192001"/>
              <a:gd name="connsiteY665" fmla="*/ 1824539 h 6033034"/>
              <a:gd name="connsiteX666" fmla="*/ 9265753 w 12192001"/>
              <a:gd name="connsiteY666" fmla="*/ 1781500 h 6033034"/>
              <a:gd name="connsiteX667" fmla="*/ 9497798 w 12192001"/>
              <a:gd name="connsiteY667" fmla="*/ 1788984 h 6033034"/>
              <a:gd name="connsiteX668" fmla="*/ 9619434 w 12192001"/>
              <a:gd name="connsiteY668" fmla="*/ 1860095 h 6033034"/>
              <a:gd name="connsiteX669" fmla="*/ 9707385 w 12192001"/>
              <a:gd name="connsiteY669" fmla="*/ 2064068 h 6033034"/>
              <a:gd name="connsiteX670" fmla="*/ 9729842 w 12192001"/>
              <a:gd name="connsiteY670" fmla="*/ 2131436 h 6033034"/>
              <a:gd name="connsiteX671" fmla="*/ 9735457 w 12192001"/>
              <a:gd name="connsiteY671" fmla="*/ 2150149 h 6033034"/>
              <a:gd name="connsiteX672" fmla="*/ 9739198 w 12192001"/>
              <a:gd name="connsiteY672" fmla="*/ 2206289 h 6033034"/>
              <a:gd name="connsiteX673" fmla="*/ 9733583 w 12192001"/>
              <a:gd name="connsiteY673" fmla="*/ 2251200 h 6033034"/>
              <a:gd name="connsiteX674" fmla="*/ 9686800 w 12192001"/>
              <a:gd name="connsiteY674" fmla="*/ 2303597 h 6033034"/>
              <a:gd name="connsiteX675" fmla="*/ 9647503 w 12192001"/>
              <a:gd name="connsiteY675" fmla="*/ 2312955 h 6033034"/>
              <a:gd name="connsiteX676" fmla="*/ 9679316 w 12192001"/>
              <a:gd name="connsiteY676" fmla="*/ 2335411 h 6033034"/>
              <a:gd name="connsiteX677" fmla="*/ 9615690 w 12192001"/>
              <a:gd name="connsiteY677" fmla="*/ 2400906 h 6033034"/>
              <a:gd name="connsiteX678" fmla="*/ 9615690 w 12192001"/>
              <a:gd name="connsiteY678" fmla="*/ 2472017 h 6033034"/>
              <a:gd name="connsiteX679" fmla="*/ 9765395 w 12192001"/>
              <a:gd name="connsiteY679" fmla="*/ 2486988 h 6033034"/>
              <a:gd name="connsiteX680" fmla="*/ 9817793 w 12192001"/>
              <a:gd name="connsiteY680" fmla="*/ 2466403 h 6033034"/>
              <a:gd name="connsiteX681" fmla="*/ 9870192 w 12192001"/>
              <a:gd name="connsiteY681" fmla="*/ 2472017 h 6033034"/>
              <a:gd name="connsiteX682" fmla="*/ 9905745 w 12192001"/>
              <a:gd name="connsiteY682" fmla="*/ 2475759 h 6033034"/>
              <a:gd name="connsiteX683" fmla="*/ 9995569 w 12192001"/>
              <a:gd name="connsiteY683" fmla="*/ 2464531 h 6033034"/>
              <a:gd name="connsiteX684" fmla="*/ 10016154 w 12192001"/>
              <a:gd name="connsiteY684" fmla="*/ 2466403 h 6033034"/>
              <a:gd name="connsiteX685" fmla="*/ 10006798 w 12192001"/>
              <a:gd name="connsiteY685" fmla="*/ 2432719 h 6033034"/>
              <a:gd name="connsiteX686" fmla="*/ 10047966 w 12192001"/>
              <a:gd name="connsiteY686" fmla="*/ 2442075 h 6033034"/>
              <a:gd name="connsiteX687" fmla="*/ 10117204 w 12192001"/>
              <a:gd name="connsiteY687" fmla="*/ 2395294 h 6033034"/>
              <a:gd name="connsiteX688" fmla="*/ 10027381 w 12192001"/>
              <a:gd name="connsiteY688" fmla="*/ 2183833 h 6033034"/>
              <a:gd name="connsiteX689" fmla="*/ 9980598 w 12192001"/>
              <a:gd name="connsiteY689" fmla="*/ 2200676 h 6033034"/>
              <a:gd name="connsiteX690" fmla="*/ 9958143 w 12192001"/>
              <a:gd name="connsiteY690" fmla="*/ 2170734 h 6033034"/>
              <a:gd name="connsiteX691" fmla="*/ 9911358 w 12192001"/>
              <a:gd name="connsiteY691" fmla="*/ 1977988 h 6033034"/>
              <a:gd name="connsiteX692" fmla="*/ 9771010 w 12192001"/>
              <a:gd name="connsiteY692" fmla="*/ 1665477 h 6033034"/>
              <a:gd name="connsiteX693" fmla="*/ 9196513 w 12192001"/>
              <a:gd name="connsiteY693" fmla="*/ 619407 h 6033034"/>
              <a:gd name="connsiteX694" fmla="*/ 8861548 w 12192001"/>
              <a:gd name="connsiteY694" fmla="*/ 78596 h 6033034"/>
              <a:gd name="connsiteX695" fmla="*/ 8848448 w 12192001"/>
              <a:gd name="connsiteY695" fmla="*/ 0 h 603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</a:cxnLst>
            <a:rect l="l" t="t" r="r" b="b"/>
            <a:pathLst>
              <a:path w="12192001" h="6033034">
                <a:moveTo>
                  <a:pt x="1525965" y="5409993"/>
                </a:moveTo>
                <a:cubicBezTo>
                  <a:pt x="1520350" y="5409993"/>
                  <a:pt x="1512865" y="5419351"/>
                  <a:pt x="1507251" y="5423094"/>
                </a:cubicBezTo>
                <a:cubicBezTo>
                  <a:pt x="1512865" y="5428707"/>
                  <a:pt x="1520350" y="5434322"/>
                  <a:pt x="1527836" y="5439934"/>
                </a:cubicBezTo>
                <a:cubicBezTo>
                  <a:pt x="1535321" y="5434322"/>
                  <a:pt x="1540935" y="5428707"/>
                  <a:pt x="1548420" y="5424964"/>
                </a:cubicBezTo>
                <a:cubicBezTo>
                  <a:pt x="1540935" y="5419351"/>
                  <a:pt x="1533450" y="5409993"/>
                  <a:pt x="1525965" y="5409993"/>
                </a:cubicBezTo>
                <a:close/>
                <a:moveTo>
                  <a:pt x="1849703" y="5395023"/>
                </a:moveTo>
                <a:cubicBezTo>
                  <a:pt x="1847832" y="5398765"/>
                  <a:pt x="1845960" y="5402507"/>
                  <a:pt x="1844090" y="5406250"/>
                </a:cubicBezTo>
                <a:cubicBezTo>
                  <a:pt x="1862803" y="5428707"/>
                  <a:pt x="1883386" y="5449292"/>
                  <a:pt x="1915199" y="5445549"/>
                </a:cubicBezTo>
                <a:cubicBezTo>
                  <a:pt x="1917070" y="5441806"/>
                  <a:pt x="1918942" y="5438064"/>
                  <a:pt x="1920813" y="5434322"/>
                </a:cubicBezTo>
                <a:cubicBezTo>
                  <a:pt x="1898357" y="5419351"/>
                  <a:pt x="1874031" y="5406250"/>
                  <a:pt x="1849703" y="5395023"/>
                </a:cubicBezTo>
                <a:close/>
                <a:moveTo>
                  <a:pt x="1716839" y="5320170"/>
                </a:moveTo>
                <a:cubicBezTo>
                  <a:pt x="1714967" y="5323913"/>
                  <a:pt x="1711225" y="5327654"/>
                  <a:pt x="1709355" y="5329528"/>
                </a:cubicBezTo>
                <a:cubicBezTo>
                  <a:pt x="1729938" y="5370696"/>
                  <a:pt x="1750523" y="5409993"/>
                  <a:pt x="1771108" y="5451162"/>
                </a:cubicBezTo>
                <a:cubicBezTo>
                  <a:pt x="1771108" y="5453035"/>
                  <a:pt x="1772980" y="5453035"/>
                  <a:pt x="1772980" y="5453035"/>
                </a:cubicBezTo>
                <a:cubicBezTo>
                  <a:pt x="1812276" y="5460520"/>
                  <a:pt x="1853445" y="5468006"/>
                  <a:pt x="1896487" y="5475490"/>
                </a:cubicBezTo>
                <a:cubicBezTo>
                  <a:pt x="1832862" y="5419351"/>
                  <a:pt x="1774849" y="5368824"/>
                  <a:pt x="1716839" y="5320170"/>
                </a:cubicBezTo>
                <a:close/>
                <a:moveTo>
                  <a:pt x="9611947" y="5295844"/>
                </a:moveTo>
                <a:cubicBezTo>
                  <a:pt x="9593234" y="5314557"/>
                  <a:pt x="9589493" y="5406250"/>
                  <a:pt x="9610076" y="5441806"/>
                </a:cubicBezTo>
                <a:cubicBezTo>
                  <a:pt x="9641890" y="5494204"/>
                  <a:pt x="9735457" y="5524145"/>
                  <a:pt x="9810309" y="5505431"/>
                </a:cubicBezTo>
                <a:cubicBezTo>
                  <a:pt x="9791596" y="5447420"/>
                  <a:pt x="9772882" y="5389410"/>
                  <a:pt x="9757912" y="5342625"/>
                </a:cubicBezTo>
                <a:cubicBezTo>
                  <a:pt x="9707385" y="5323913"/>
                  <a:pt x="9662474" y="5310814"/>
                  <a:pt x="9611947" y="5295844"/>
                </a:cubicBezTo>
                <a:close/>
                <a:moveTo>
                  <a:pt x="1419299" y="5155494"/>
                </a:moveTo>
                <a:cubicBezTo>
                  <a:pt x="1423041" y="5172336"/>
                  <a:pt x="1423041" y="5181692"/>
                  <a:pt x="1424914" y="5192920"/>
                </a:cubicBezTo>
                <a:cubicBezTo>
                  <a:pt x="1428656" y="5207890"/>
                  <a:pt x="1428656" y="5234088"/>
                  <a:pt x="1436142" y="5235961"/>
                </a:cubicBezTo>
                <a:cubicBezTo>
                  <a:pt x="1471695" y="5245317"/>
                  <a:pt x="1509122" y="5249059"/>
                  <a:pt x="1546548" y="5249059"/>
                </a:cubicBezTo>
                <a:cubicBezTo>
                  <a:pt x="1550291" y="5249059"/>
                  <a:pt x="1559649" y="5211633"/>
                  <a:pt x="1557776" y="5209762"/>
                </a:cubicBezTo>
                <a:cubicBezTo>
                  <a:pt x="1514737" y="5191050"/>
                  <a:pt x="1477310" y="5153623"/>
                  <a:pt x="1419299" y="5155494"/>
                </a:cubicBezTo>
                <a:close/>
                <a:moveTo>
                  <a:pt x="2555193" y="5127425"/>
                </a:moveTo>
                <a:cubicBezTo>
                  <a:pt x="2525251" y="5148008"/>
                  <a:pt x="2495310" y="5166721"/>
                  <a:pt x="2463496" y="5187307"/>
                </a:cubicBezTo>
                <a:cubicBezTo>
                  <a:pt x="2465369" y="5194792"/>
                  <a:pt x="2467239" y="5200405"/>
                  <a:pt x="2469111" y="5204147"/>
                </a:cubicBezTo>
                <a:cubicBezTo>
                  <a:pt x="2485952" y="5222861"/>
                  <a:pt x="2480340" y="5267772"/>
                  <a:pt x="2519636" y="5256545"/>
                </a:cubicBezTo>
                <a:cubicBezTo>
                  <a:pt x="2560805" y="5243446"/>
                  <a:pt x="2540222" y="5207890"/>
                  <a:pt x="2534607" y="5177949"/>
                </a:cubicBezTo>
                <a:cubicBezTo>
                  <a:pt x="2553320" y="5168593"/>
                  <a:pt x="2575776" y="5159235"/>
                  <a:pt x="2555193" y="5127425"/>
                </a:cubicBezTo>
                <a:close/>
                <a:moveTo>
                  <a:pt x="1508889" y="5035261"/>
                </a:moveTo>
                <a:cubicBezTo>
                  <a:pt x="1498362" y="5036197"/>
                  <a:pt x="1487602" y="5041342"/>
                  <a:pt x="1479181" y="5046957"/>
                </a:cubicBezTo>
                <a:cubicBezTo>
                  <a:pt x="1471695" y="5052572"/>
                  <a:pt x="1479181" y="5076898"/>
                  <a:pt x="1481053" y="5093741"/>
                </a:cubicBezTo>
                <a:cubicBezTo>
                  <a:pt x="1482923" y="5103096"/>
                  <a:pt x="1492281" y="5114324"/>
                  <a:pt x="1490409" y="5121810"/>
                </a:cubicBezTo>
                <a:cubicBezTo>
                  <a:pt x="1482923" y="5149880"/>
                  <a:pt x="1497895" y="5151751"/>
                  <a:pt x="1522222" y="5144265"/>
                </a:cubicBezTo>
                <a:cubicBezTo>
                  <a:pt x="1535321" y="5149880"/>
                  <a:pt x="1548420" y="5159235"/>
                  <a:pt x="1563392" y="5161109"/>
                </a:cubicBezTo>
                <a:cubicBezTo>
                  <a:pt x="1569005" y="5162978"/>
                  <a:pt x="1585847" y="5148008"/>
                  <a:pt x="1585847" y="5148008"/>
                </a:cubicBezTo>
                <a:cubicBezTo>
                  <a:pt x="1570877" y="5114324"/>
                  <a:pt x="1555906" y="5078770"/>
                  <a:pt x="1537192" y="5048829"/>
                </a:cubicBezTo>
                <a:cubicBezTo>
                  <a:pt x="1529708" y="5037601"/>
                  <a:pt x="1519415" y="5034326"/>
                  <a:pt x="1508889" y="5035261"/>
                </a:cubicBezTo>
                <a:close/>
                <a:moveTo>
                  <a:pt x="2325018" y="4968361"/>
                </a:moveTo>
                <a:cubicBezTo>
                  <a:pt x="2283849" y="4970233"/>
                  <a:pt x="2267009" y="5003917"/>
                  <a:pt x="2289464" y="5035728"/>
                </a:cubicBezTo>
                <a:cubicBezTo>
                  <a:pt x="2300692" y="5052572"/>
                  <a:pt x="2304435" y="5065669"/>
                  <a:pt x="2281980" y="5075027"/>
                </a:cubicBezTo>
                <a:cubicBezTo>
                  <a:pt x="2270751" y="5080640"/>
                  <a:pt x="2261394" y="5089998"/>
                  <a:pt x="2250165" y="5095610"/>
                </a:cubicBezTo>
                <a:cubicBezTo>
                  <a:pt x="2231453" y="5106839"/>
                  <a:pt x="2222098" y="5153623"/>
                  <a:pt x="2235195" y="5170464"/>
                </a:cubicBezTo>
                <a:cubicBezTo>
                  <a:pt x="2253908" y="5191050"/>
                  <a:pt x="2272622" y="5211633"/>
                  <a:pt x="2287592" y="5228476"/>
                </a:cubicBezTo>
                <a:cubicBezTo>
                  <a:pt x="2308178" y="5217248"/>
                  <a:pt x="2326891" y="5206020"/>
                  <a:pt x="2345604" y="5198534"/>
                </a:cubicBezTo>
                <a:cubicBezTo>
                  <a:pt x="2364317" y="5191050"/>
                  <a:pt x="2368060" y="5183564"/>
                  <a:pt x="2351218" y="5168593"/>
                </a:cubicBezTo>
                <a:cubicBezTo>
                  <a:pt x="2343732" y="5161109"/>
                  <a:pt x="2343732" y="5148008"/>
                  <a:pt x="2341862" y="5136780"/>
                </a:cubicBezTo>
                <a:cubicBezTo>
                  <a:pt x="2339989" y="5125553"/>
                  <a:pt x="2343732" y="5114324"/>
                  <a:pt x="2341862" y="5103096"/>
                </a:cubicBezTo>
                <a:cubicBezTo>
                  <a:pt x="2338119" y="5075027"/>
                  <a:pt x="2349347" y="5041343"/>
                  <a:pt x="2313791" y="5024500"/>
                </a:cubicBezTo>
                <a:cubicBezTo>
                  <a:pt x="2311921" y="5024500"/>
                  <a:pt x="2315663" y="5011402"/>
                  <a:pt x="2317533" y="5003917"/>
                </a:cubicBezTo>
                <a:cubicBezTo>
                  <a:pt x="2319406" y="4992690"/>
                  <a:pt x="2321276" y="4981461"/>
                  <a:pt x="2325018" y="4968361"/>
                </a:cubicBezTo>
                <a:close/>
                <a:moveTo>
                  <a:pt x="2517766" y="4859824"/>
                </a:moveTo>
                <a:cubicBezTo>
                  <a:pt x="2499053" y="4861696"/>
                  <a:pt x="2482210" y="4887895"/>
                  <a:pt x="2465369" y="4902865"/>
                </a:cubicBezTo>
                <a:cubicBezTo>
                  <a:pt x="2467239" y="4906608"/>
                  <a:pt x="2469111" y="4908479"/>
                  <a:pt x="2470982" y="4912221"/>
                </a:cubicBezTo>
                <a:cubicBezTo>
                  <a:pt x="2517766" y="4889766"/>
                  <a:pt x="2519636" y="4927191"/>
                  <a:pt x="2530864" y="4962749"/>
                </a:cubicBezTo>
                <a:cubicBezTo>
                  <a:pt x="2547707" y="4934677"/>
                  <a:pt x="2570163" y="4914094"/>
                  <a:pt x="2570163" y="4893508"/>
                </a:cubicBezTo>
                <a:cubicBezTo>
                  <a:pt x="2570163" y="4882280"/>
                  <a:pt x="2534607" y="4857954"/>
                  <a:pt x="2517766" y="4859824"/>
                </a:cubicBezTo>
                <a:close/>
                <a:moveTo>
                  <a:pt x="1853445" y="4844854"/>
                </a:moveTo>
                <a:cubicBezTo>
                  <a:pt x="1840348" y="4871052"/>
                  <a:pt x="1834732" y="4886023"/>
                  <a:pt x="1827247" y="4900993"/>
                </a:cubicBezTo>
                <a:cubicBezTo>
                  <a:pt x="1829119" y="4904736"/>
                  <a:pt x="1830990" y="4908479"/>
                  <a:pt x="1832862" y="4910351"/>
                </a:cubicBezTo>
                <a:cubicBezTo>
                  <a:pt x="1847832" y="4902865"/>
                  <a:pt x="1862803" y="4895380"/>
                  <a:pt x="1877774" y="4887895"/>
                </a:cubicBezTo>
                <a:cubicBezTo>
                  <a:pt x="1870289" y="4876667"/>
                  <a:pt x="1864674" y="4863567"/>
                  <a:pt x="1853445" y="4844854"/>
                </a:cubicBezTo>
                <a:close/>
                <a:moveTo>
                  <a:pt x="2759165" y="4828012"/>
                </a:moveTo>
                <a:cubicBezTo>
                  <a:pt x="2751680" y="4828012"/>
                  <a:pt x="2736710" y="4833626"/>
                  <a:pt x="2734839" y="4839241"/>
                </a:cubicBezTo>
                <a:cubicBezTo>
                  <a:pt x="2729224" y="4856081"/>
                  <a:pt x="2729224" y="4874795"/>
                  <a:pt x="2723612" y="4900993"/>
                </a:cubicBezTo>
                <a:cubicBezTo>
                  <a:pt x="2744195" y="4891638"/>
                  <a:pt x="2759165" y="4889766"/>
                  <a:pt x="2766651" y="4880410"/>
                </a:cubicBezTo>
                <a:cubicBezTo>
                  <a:pt x="2774136" y="4871052"/>
                  <a:pt x="2774136" y="4854212"/>
                  <a:pt x="2774136" y="4841111"/>
                </a:cubicBezTo>
                <a:cubicBezTo>
                  <a:pt x="2774136" y="4835498"/>
                  <a:pt x="2762908" y="4828012"/>
                  <a:pt x="2759165" y="4828012"/>
                </a:cubicBezTo>
                <a:close/>
                <a:moveTo>
                  <a:pt x="2306306" y="4768130"/>
                </a:moveTo>
                <a:cubicBezTo>
                  <a:pt x="2317533" y="4786844"/>
                  <a:pt x="2328761" y="4801814"/>
                  <a:pt x="2343732" y="4826140"/>
                </a:cubicBezTo>
                <a:cubicBezTo>
                  <a:pt x="2345604" y="4773743"/>
                  <a:pt x="2341862" y="4770001"/>
                  <a:pt x="2306306" y="4768130"/>
                </a:cubicBezTo>
                <a:close/>
                <a:moveTo>
                  <a:pt x="2528994" y="4702633"/>
                </a:moveTo>
                <a:cubicBezTo>
                  <a:pt x="2523379" y="4721346"/>
                  <a:pt x="2517766" y="4738189"/>
                  <a:pt x="2512151" y="4756903"/>
                </a:cubicBezTo>
                <a:cubicBezTo>
                  <a:pt x="2517766" y="4758772"/>
                  <a:pt x="2523379" y="4758772"/>
                  <a:pt x="2528994" y="4760645"/>
                </a:cubicBezTo>
                <a:cubicBezTo>
                  <a:pt x="2532736" y="4741932"/>
                  <a:pt x="2536479" y="4723219"/>
                  <a:pt x="2538350" y="4704505"/>
                </a:cubicBezTo>
                <a:cubicBezTo>
                  <a:pt x="2534607" y="4704505"/>
                  <a:pt x="2532736" y="4702633"/>
                  <a:pt x="2528994" y="4702633"/>
                </a:cubicBezTo>
                <a:close/>
                <a:moveTo>
                  <a:pt x="3045479" y="4685792"/>
                </a:moveTo>
                <a:cubicBezTo>
                  <a:pt x="3017408" y="4683920"/>
                  <a:pt x="2989339" y="4697020"/>
                  <a:pt x="2961268" y="4704505"/>
                </a:cubicBezTo>
                <a:cubicBezTo>
                  <a:pt x="2959398" y="4704505"/>
                  <a:pt x="2957526" y="4711991"/>
                  <a:pt x="2959398" y="4713861"/>
                </a:cubicBezTo>
                <a:cubicBezTo>
                  <a:pt x="2985597" y="4741932"/>
                  <a:pt x="2968753" y="4760645"/>
                  <a:pt x="2948170" y="4781229"/>
                </a:cubicBezTo>
                <a:cubicBezTo>
                  <a:pt x="2944427" y="4784972"/>
                  <a:pt x="2946298" y="4796199"/>
                  <a:pt x="2950041" y="4801814"/>
                </a:cubicBezTo>
                <a:cubicBezTo>
                  <a:pt x="2968753" y="4850469"/>
                  <a:pt x="2946298" y="4893508"/>
                  <a:pt x="2936942" y="4938420"/>
                </a:cubicBezTo>
                <a:cubicBezTo>
                  <a:pt x="2886416" y="4932806"/>
                  <a:pt x="2884545" y="4936549"/>
                  <a:pt x="2890159" y="4987075"/>
                </a:cubicBezTo>
                <a:cubicBezTo>
                  <a:pt x="2890159" y="4994559"/>
                  <a:pt x="2884545" y="5003917"/>
                  <a:pt x="2878930" y="5009530"/>
                </a:cubicBezTo>
                <a:cubicBezTo>
                  <a:pt x="2869574" y="5022631"/>
                  <a:pt x="2858347" y="5031986"/>
                  <a:pt x="2848989" y="5041343"/>
                </a:cubicBezTo>
                <a:cubicBezTo>
                  <a:pt x="2852732" y="5046957"/>
                  <a:pt x="2856475" y="5050699"/>
                  <a:pt x="2858347" y="5056314"/>
                </a:cubicBezTo>
                <a:cubicBezTo>
                  <a:pt x="2882673" y="5041343"/>
                  <a:pt x="2914486" y="5050699"/>
                  <a:pt x="2931327" y="5018888"/>
                </a:cubicBezTo>
                <a:cubicBezTo>
                  <a:pt x="2950041" y="4983332"/>
                  <a:pt x="2965011" y="4947777"/>
                  <a:pt x="2983724" y="4912221"/>
                </a:cubicBezTo>
                <a:cubicBezTo>
                  <a:pt x="3009923" y="4861696"/>
                  <a:pt x="3039864" y="4814913"/>
                  <a:pt x="3066062" y="4764387"/>
                </a:cubicBezTo>
                <a:cubicBezTo>
                  <a:pt x="3079163" y="4741932"/>
                  <a:pt x="3066062" y="4687662"/>
                  <a:pt x="3045479" y="4685792"/>
                </a:cubicBezTo>
                <a:close/>
                <a:moveTo>
                  <a:pt x="2810159" y="4682049"/>
                </a:moveTo>
                <a:cubicBezTo>
                  <a:pt x="2799399" y="4682049"/>
                  <a:pt x="2787236" y="4682985"/>
                  <a:pt x="2777879" y="4682050"/>
                </a:cubicBezTo>
                <a:cubicBezTo>
                  <a:pt x="2776008" y="4685792"/>
                  <a:pt x="2774136" y="4687662"/>
                  <a:pt x="2772266" y="4691405"/>
                </a:cubicBezTo>
                <a:cubicBezTo>
                  <a:pt x="2790979" y="4713861"/>
                  <a:pt x="2809692" y="4738189"/>
                  <a:pt x="2830276" y="4760645"/>
                </a:cubicBezTo>
                <a:cubicBezTo>
                  <a:pt x="2834018" y="4758772"/>
                  <a:pt x="2839633" y="4758772"/>
                  <a:pt x="2843376" y="4756903"/>
                </a:cubicBezTo>
                <a:cubicBezTo>
                  <a:pt x="2841504" y="4734446"/>
                  <a:pt x="2843376" y="4706376"/>
                  <a:pt x="2834018" y="4687662"/>
                </a:cubicBezTo>
                <a:cubicBezTo>
                  <a:pt x="2830276" y="4682985"/>
                  <a:pt x="2820920" y="4682050"/>
                  <a:pt x="2810159" y="4682049"/>
                </a:cubicBezTo>
                <a:close/>
                <a:moveTo>
                  <a:pt x="2874486" y="4665910"/>
                </a:moveTo>
                <a:cubicBezTo>
                  <a:pt x="2868638" y="4666611"/>
                  <a:pt x="2863959" y="4668014"/>
                  <a:pt x="2863959" y="4668949"/>
                </a:cubicBezTo>
                <a:cubicBezTo>
                  <a:pt x="2862090" y="4687662"/>
                  <a:pt x="2862090" y="4706376"/>
                  <a:pt x="2863959" y="4725089"/>
                </a:cubicBezTo>
                <a:cubicBezTo>
                  <a:pt x="2863959" y="4730704"/>
                  <a:pt x="2878930" y="4740060"/>
                  <a:pt x="2880803" y="4738189"/>
                </a:cubicBezTo>
                <a:cubicBezTo>
                  <a:pt x="2893900" y="4732574"/>
                  <a:pt x="2907001" y="4723219"/>
                  <a:pt x="2916357" y="4713861"/>
                </a:cubicBezTo>
                <a:cubicBezTo>
                  <a:pt x="2923841" y="4708248"/>
                  <a:pt x="2923841" y="4697020"/>
                  <a:pt x="2925715" y="4691405"/>
                </a:cubicBezTo>
                <a:cubicBezTo>
                  <a:pt x="2912614" y="4680177"/>
                  <a:pt x="2903258" y="4670821"/>
                  <a:pt x="2892031" y="4667079"/>
                </a:cubicBezTo>
                <a:cubicBezTo>
                  <a:pt x="2887352" y="4665207"/>
                  <a:pt x="2880333" y="4665207"/>
                  <a:pt x="2874486" y="4665910"/>
                </a:cubicBezTo>
                <a:close/>
                <a:moveTo>
                  <a:pt x="3092260" y="4665206"/>
                </a:moveTo>
                <a:cubicBezTo>
                  <a:pt x="3088519" y="4667079"/>
                  <a:pt x="3084776" y="4667079"/>
                  <a:pt x="3081033" y="4668949"/>
                </a:cubicBezTo>
                <a:cubicBezTo>
                  <a:pt x="3084776" y="4683920"/>
                  <a:pt x="3086648" y="4698890"/>
                  <a:pt x="3094133" y="4711991"/>
                </a:cubicBezTo>
                <a:cubicBezTo>
                  <a:pt x="3097875" y="4717604"/>
                  <a:pt x="3116589" y="4710118"/>
                  <a:pt x="3129687" y="4706376"/>
                </a:cubicBezTo>
                <a:cubicBezTo>
                  <a:pt x="3129687" y="4702633"/>
                  <a:pt x="3127817" y="4698890"/>
                  <a:pt x="3127817" y="4693277"/>
                </a:cubicBezTo>
                <a:cubicBezTo>
                  <a:pt x="3116589" y="4683920"/>
                  <a:pt x="3103489" y="4674564"/>
                  <a:pt x="3092260" y="4665206"/>
                </a:cubicBezTo>
                <a:close/>
                <a:moveTo>
                  <a:pt x="2212740" y="4659593"/>
                </a:moveTo>
                <a:cubicBezTo>
                  <a:pt x="2205254" y="4659593"/>
                  <a:pt x="2188413" y="4672692"/>
                  <a:pt x="2190283" y="4678307"/>
                </a:cubicBezTo>
                <a:cubicBezTo>
                  <a:pt x="2194026" y="4698890"/>
                  <a:pt x="2197769" y="4723219"/>
                  <a:pt x="2212740" y="4736317"/>
                </a:cubicBezTo>
                <a:cubicBezTo>
                  <a:pt x="2261394" y="4786844"/>
                  <a:pt x="2257651" y="4820528"/>
                  <a:pt x="2194026" y="4844854"/>
                </a:cubicBezTo>
                <a:cubicBezTo>
                  <a:pt x="2175313" y="4852339"/>
                  <a:pt x="2165957" y="4867309"/>
                  <a:pt x="2184671" y="4878538"/>
                </a:cubicBezTo>
                <a:cubicBezTo>
                  <a:pt x="2210869" y="4893508"/>
                  <a:pt x="2203384" y="4912221"/>
                  <a:pt x="2199641" y="4930934"/>
                </a:cubicBezTo>
                <a:cubicBezTo>
                  <a:pt x="2199641" y="4949648"/>
                  <a:pt x="2192156" y="4962749"/>
                  <a:pt x="2188413" y="4977719"/>
                </a:cubicBezTo>
                <a:cubicBezTo>
                  <a:pt x="2192156" y="4981461"/>
                  <a:pt x="2195898" y="4985204"/>
                  <a:pt x="2197769" y="4988947"/>
                </a:cubicBezTo>
                <a:cubicBezTo>
                  <a:pt x="2214612" y="4979589"/>
                  <a:pt x="2233325" y="4970233"/>
                  <a:pt x="2248296" y="4959006"/>
                </a:cubicBezTo>
                <a:cubicBezTo>
                  <a:pt x="2265136" y="4945905"/>
                  <a:pt x="2276365" y="4921579"/>
                  <a:pt x="2295077" y="4914094"/>
                </a:cubicBezTo>
                <a:cubicBezTo>
                  <a:pt x="2313791" y="4904736"/>
                  <a:pt x="2315663" y="4899123"/>
                  <a:pt x="2310048" y="4882280"/>
                </a:cubicBezTo>
                <a:cubicBezTo>
                  <a:pt x="2287592" y="4814913"/>
                  <a:pt x="2267009" y="4745675"/>
                  <a:pt x="2242681" y="4678307"/>
                </a:cubicBezTo>
                <a:cubicBezTo>
                  <a:pt x="2238938" y="4668949"/>
                  <a:pt x="2223967" y="4661464"/>
                  <a:pt x="2212740" y="4659593"/>
                </a:cubicBezTo>
                <a:close/>
                <a:moveTo>
                  <a:pt x="2674957" y="4642751"/>
                </a:moveTo>
                <a:cubicBezTo>
                  <a:pt x="2658114" y="4644623"/>
                  <a:pt x="2641273" y="4648366"/>
                  <a:pt x="2616945" y="4652109"/>
                </a:cubicBezTo>
                <a:cubicBezTo>
                  <a:pt x="2622560" y="4663336"/>
                  <a:pt x="2628173" y="4670821"/>
                  <a:pt x="2633787" y="4680177"/>
                </a:cubicBezTo>
                <a:cubicBezTo>
                  <a:pt x="2648759" y="4670821"/>
                  <a:pt x="2663729" y="4659593"/>
                  <a:pt x="2678700" y="4650236"/>
                </a:cubicBezTo>
                <a:cubicBezTo>
                  <a:pt x="2676828" y="4648366"/>
                  <a:pt x="2674957" y="4644623"/>
                  <a:pt x="2674957" y="4642751"/>
                </a:cubicBezTo>
                <a:close/>
                <a:moveTo>
                  <a:pt x="2454141" y="4586612"/>
                </a:moveTo>
                <a:cubicBezTo>
                  <a:pt x="2450399" y="4584741"/>
                  <a:pt x="2442913" y="4590353"/>
                  <a:pt x="2435428" y="4592226"/>
                </a:cubicBezTo>
                <a:cubicBezTo>
                  <a:pt x="2439170" y="4599711"/>
                  <a:pt x="2444784" y="4607197"/>
                  <a:pt x="2448526" y="4614682"/>
                </a:cubicBezTo>
                <a:cubicBezTo>
                  <a:pt x="2452268" y="4627780"/>
                  <a:pt x="2456011" y="4640880"/>
                  <a:pt x="2457883" y="4653978"/>
                </a:cubicBezTo>
                <a:cubicBezTo>
                  <a:pt x="2461626" y="4680177"/>
                  <a:pt x="2463496" y="4706376"/>
                  <a:pt x="2467239" y="4738189"/>
                </a:cubicBezTo>
                <a:cubicBezTo>
                  <a:pt x="2476597" y="4710118"/>
                  <a:pt x="2485952" y="4691405"/>
                  <a:pt x="2493438" y="4674564"/>
                </a:cubicBezTo>
                <a:cubicBezTo>
                  <a:pt x="2487825" y="4650236"/>
                  <a:pt x="2485952" y="4631523"/>
                  <a:pt x="2478467" y="4612810"/>
                </a:cubicBezTo>
                <a:cubicBezTo>
                  <a:pt x="2474725" y="4601582"/>
                  <a:pt x="2463496" y="4594096"/>
                  <a:pt x="2454141" y="4586612"/>
                </a:cubicBezTo>
                <a:close/>
                <a:moveTo>
                  <a:pt x="2588877" y="4356439"/>
                </a:moveTo>
                <a:cubicBezTo>
                  <a:pt x="2596361" y="4371410"/>
                  <a:pt x="2600104" y="4380766"/>
                  <a:pt x="2605717" y="4391993"/>
                </a:cubicBezTo>
                <a:cubicBezTo>
                  <a:pt x="2618818" y="4384508"/>
                  <a:pt x="2633787" y="4378895"/>
                  <a:pt x="2646887" y="4371410"/>
                </a:cubicBezTo>
                <a:cubicBezTo>
                  <a:pt x="2645016" y="4369538"/>
                  <a:pt x="2645016" y="4365795"/>
                  <a:pt x="2643144" y="4363924"/>
                </a:cubicBezTo>
                <a:cubicBezTo>
                  <a:pt x="2628173" y="4362052"/>
                  <a:pt x="2613203" y="4360182"/>
                  <a:pt x="2588877" y="4356439"/>
                </a:cubicBezTo>
                <a:close/>
                <a:moveTo>
                  <a:pt x="9967499" y="2472017"/>
                </a:moveTo>
                <a:cubicBezTo>
                  <a:pt x="9918846" y="2490730"/>
                  <a:pt x="9873932" y="2507573"/>
                  <a:pt x="9827150" y="2524414"/>
                </a:cubicBezTo>
                <a:cubicBezTo>
                  <a:pt x="9832765" y="2539384"/>
                  <a:pt x="9838378" y="2550612"/>
                  <a:pt x="9845863" y="2569325"/>
                </a:cubicBezTo>
                <a:cubicBezTo>
                  <a:pt x="9864577" y="2556228"/>
                  <a:pt x="9883290" y="2548742"/>
                  <a:pt x="9896388" y="2535641"/>
                </a:cubicBezTo>
                <a:cubicBezTo>
                  <a:pt x="9911358" y="2520670"/>
                  <a:pt x="9918846" y="2494472"/>
                  <a:pt x="9948785" y="2500087"/>
                </a:cubicBezTo>
                <a:cubicBezTo>
                  <a:pt x="9952528" y="2500087"/>
                  <a:pt x="9958143" y="2485117"/>
                  <a:pt x="9967499" y="2472017"/>
                </a:cubicBezTo>
                <a:close/>
                <a:moveTo>
                  <a:pt x="8848448" y="0"/>
                </a:moveTo>
                <a:cubicBezTo>
                  <a:pt x="9187158" y="552040"/>
                  <a:pt x="9527739" y="1098465"/>
                  <a:pt x="9819665" y="1682318"/>
                </a:cubicBezTo>
                <a:cubicBezTo>
                  <a:pt x="9819665" y="1671091"/>
                  <a:pt x="9821535" y="1667348"/>
                  <a:pt x="9819665" y="1663605"/>
                </a:cubicBezTo>
                <a:cubicBezTo>
                  <a:pt x="9819665" y="1657992"/>
                  <a:pt x="9817793" y="1654249"/>
                  <a:pt x="9815922" y="1650506"/>
                </a:cubicBezTo>
                <a:cubicBezTo>
                  <a:pt x="9789724" y="1575654"/>
                  <a:pt x="9761653" y="1502672"/>
                  <a:pt x="9737326" y="1427819"/>
                </a:cubicBezTo>
                <a:cubicBezTo>
                  <a:pt x="9696158" y="1300569"/>
                  <a:pt x="9656861" y="1171449"/>
                  <a:pt x="9617562" y="1044198"/>
                </a:cubicBezTo>
                <a:cubicBezTo>
                  <a:pt x="9598848" y="986186"/>
                  <a:pt x="9580135" y="928176"/>
                  <a:pt x="9557680" y="870164"/>
                </a:cubicBezTo>
                <a:cubicBezTo>
                  <a:pt x="9546452" y="838352"/>
                  <a:pt x="9552065" y="821510"/>
                  <a:pt x="9591364" y="819639"/>
                </a:cubicBezTo>
                <a:cubicBezTo>
                  <a:pt x="9610076" y="870164"/>
                  <a:pt x="9626920" y="924434"/>
                  <a:pt x="9645633" y="976830"/>
                </a:cubicBezTo>
                <a:cubicBezTo>
                  <a:pt x="9688672" y="1098465"/>
                  <a:pt x="9729842" y="1220103"/>
                  <a:pt x="9772882" y="1341737"/>
                </a:cubicBezTo>
                <a:cubicBezTo>
                  <a:pt x="9780366" y="1360451"/>
                  <a:pt x="9793466" y="1377294"/>
                  <a:pt x="9804694" y="1394135"/>
                </a:cubicBezTo>
                <a:cubicBezTo>
                  <a:pt x="9808437" y="1399750"/>
                  <a:pt x="9810309" y="1405363"/>
                  <a:pt x="9810309" y="1410978"/>
                </a:cubicBezTo>
                <a:cubicBezTo>
                  <a:pt x="9819665" y="1515771"/>
                  <a:pt x="9870192" y="1607466"/>
                  <a:pt x="9902002" y="1704775"/>
                </a:cubicBezTo>
                <a:cubicBezTo>
                  <a:pt x="9952528" y="1858223"/>
                  <a:pt x="10006798" y="2011672"/>
                  <a:pt x="10062937" y="2163249"/>
                </a:cubicBezTo>
                <a:cubicBezTo>
                  <a:pt x="10079777" y="2210032"/>
                  <a:pt x="10100363" y="2254944"/>
                  <a:pt x="10120947" y="2299855"/>
                </a:cubicBezTo>
                <a:cubicBezTo>
                  <a:pt x="10126562" y="2312955"/>
                  <a:pt x="10145275" y="2320441"/>
                  <a:pt x="10156503" y="2331668"/>
                </a:cubicBezTo>
                <a:cubicBezTo>
                  <a:pt x="10158373" y="2329796"/>
                  <a:pt x="10162118" y="2327925"/>
                  <a:pt x="10163988" y="2324183"/>
                </a:cubicBezTo>
                <a:cubicBezTo>
                  <a:pt x="10167731" y="2337281"/>
                  <a:pt x="10171474" y="2352251"/>
                  <a:pt x="10177086" y="2367222"/>
                </a:cubicBezTo>
                <a:cubicBezTo>
                  <a:pt x="10180831" y="2355995"/>
                  <a:pt x="10184573" y="2346639"/>
                  <a:pt x="10186444" y="2337281"/>
                </a:cubicBezTo>
                <a:cubicBezTo>
                  <a:pt x="10192057" y="2376580"/>
                  <a:pt x="10212642" y="2389679"/>
                  <a:pt x="10250069" y="2397163"/>
                </a:cubicBezTo>
                <a:cubicBezTo>
                  <a:pt x="10326792" y="2412134"/>
                  <a:pt x="10401645" y="2432719"/>
                  <a:pt x="10478371" y="2453303"/>
                </a:cubicBezTo>
                <a:cubicBezTo>
                  <a:pt x="10523282" y="2464531"/>
                  <a:pt x="10568194" y="2477631"/>
                  <a:pt x="10613105" y="2490730"/>
                </a:cubicBezTo>
                <a:cubicBezTo>
                  <a:pt x="10624333" y="2494472"/>
                  <a:pt x="10633691" y="2503830"/>
                  <a:pt x="10643047" y="2511315"/>
                </a:cubicBezTo>
                <a:cubicBezTo>
                  <a:pt x="10676731" y="2541256"/>
                  <a:pt x="10710415" y="2573068"/>
                  <a:pt x="10744098" y="2603009"/>
                </a:cubicBezTo>
                <a:cubicBezTo>
                  <a:pt x="10766554" y="2623595"/>
                  <a:pt x="10762811" y="2644178"/>
                  <a:pt x="10732870" y="2662891"/>
                </a:cubicBezTo>
                <a:cubicBezTo>
                  <a:pt x="10714156" y="2675992"/>
                  <a:pt x="10693573" y="2689089"/>
                  <a:pt x="10672988" y="2702190"/>
                </a:cubicBezTo>
                <a:cubicBezTo>
                  <a:pt x="10674860" y="2705933"/>
                  <a:pt x="10676731" y="2707803"/>
                  <a:pt x="10676731" y="2707803"/>
                </a:cubicBezTo>
                <a:cubicBezTo>
                  <a:pt x="10751583" y="2705933"/>
                  <a:pt x="10759068" y="2709676"/>
                  <a:pt x="10781525" y="2788271"/>
                </a:cubicBezTo>
                <a:cubicBezTo>
                  <a:pt x="10789009" y="2816340"/>
                  <a:pt x="10803980" y="2833183"/>
                  <a:pt x="10832049" y="2840668"/>
                </a:cubicBezTo>
                <a:cubicBezTo>
                  <a:pt x="10854508" y="2846281"/>
                  <a:pt x="10876963" y="2859382"/>
                  <a:pt x="10899419" y="2864995"/>
                </a:cubicBezTo>
                <a:cubicBezTo>
                  <a:pt x="10912517" y="2868737"/>
                  <a:pt x="10929360" y="2863124"/>
                  <a:pt x="10944329" y="2859382"/>
                </a:cubicBezTo>
                <a:cubicBezTo>
                  <a:pt x="10989243" y="2881837"/>
                  <a:pt x="10998598" y="2909906"/>
                  <a:pt x="10992984" y="2962303"/>
                </a:cubicBezTo>
                <a:cubicBezTo>
                  <a:pt x="10987369" y="3005344"/>
                  <a:pt x="10994855" y="3050256"/>
                  <a:pt x="10985500" y="3093296"/>
                </a:cubicBezTo>
                <a:cubicBezTo>
                  <a:pt x="10968657" y="3173763"/>
                  <a:pt x="10946201" y="3252359"/>
                  <a:pt x="10921872" y="3329083"/>
                </a:cubicBezTo>
                <a:cubicBezTo>
                  <a:pt x="10914390" y="3351538"/>
                  <a:pt x="10895676" y="3372123"/>
                  <a:pt x="10880706" y="3396450"/>
                </a:cubicBezTo>
                <a:cubicBezTo>
                  <a:pt x="10903160" y="3415163"/>
                  <a:pt x="10933102" y="3433876"/>
                  <a:pt x="10953686" y="3460075"/>
                </a:cubicBezTo>
                <a:cubicBezTo>
                  <a:pt x="10963042" y="3471302"/>
                  <a:pt x="10957428" y="3501243"/>
                  <a:pt x="10948073" y="3516214"/>
                </a:cubicBezTo>
                <a:cubicBezTo>
                  <a:pt x="10923745" y="3557384"/>
                  <a:pt x="10914390" y="3600425"/>
                  <a:pt x="10910647" y="3645336"/>
                </a:cubicBezTo>
                <a:cubicBezTo>
                  <a:pt x="10901289" y="3737030"/>
                  <a:pt x="10890061" y="3828726"/>
                  <a:pt x="10878834" y="3918549"/>
                </a:cubicBezTo>
                <a:cubicBezTo>
                  <a:pt x="10876963" y="3939134"/>
                  <a:pt x="10875091" y="3959719"/>
                  <a:pt x="10873220" y="3978432"/>
                </a:cubicBezTo>
                <a:cubicBezTo>
                  <a:pt x="10867605" y="4053285"/>
                  <a:pt x="10813335" y="4096325"/>
                  <a:pt x="10764683" y="4141237"/>
                </a:cubicBezTo>
                <a:cubicBezTo>
                  <a:pt x="10699186" y="4201119"/>
                  <a:pt x="10620590" y="4195505"/>
                  <a:pt x="10540125" y="4184277"/>
                </a:cubicBezTo>
                <a:cubicBezTo>
                  <a:pt x="10513924" y="4180534"/>
                  <a:pt x="10485855" y="4182405"/>
                  <a:pt x="10459657" y="4186148"/>
                </a:cubicBezTo>
                <a:cubicBezTo>
                  <a:pt x="10349250" y="4197376"/>
                  <a:pt x="10240714" y="4195505"/>
                  <a:pt x="10149017" y="4118780"/>
                </a:cubicBezTo>
                <a:cubicBezTo>
                  <a:pt x="10175217" y="4146852"/>
                  <a:pt x="10171474" y="4199248"/>
                  <a:pt x="10223870" y="4210476"/>
                </a:cubicBezTo>
                <a:cubicBezTo>
                  <a:pt x="10235099" y="4212347"/>
                  <a:pt x="10242583" y="4231060"/>
                  <a:pt x="10250069" y="4242288"/>
                </a:cubicBezTo>
                <a:cubicBezTo>
                  <a:pt x="10265040" y="4270359"/>
                  <a:pt x="10276267" y="4300300"/>
                  <a:pt x="10293110" y="4333983"/>
                </a:cubicBezTo>
                <a:cubicBezTo>
                  <a:pt x="10246326" y="4339597"/>
                  <a:pt x="10244455" y="4363924"/>
                  <a:pt x="10248196" y="4397608"/>
                </a:cubicBezTo>
                <a:cubicBezTo>
                  <a:pt x="10250069" y="4420065"/>
                  <a:pt x="10236971" y="4446263"/>
                  <a:pt x="10229484" y="4468719"/>
                </a:cubicBezTo>
                <a:cubicBezTo>
                  <a:pt x="10222000" y="4489302"/>
                  <a:pt x="10208899" y="4509888"/>
                  <a:pt x="10201415" y="4530471"/>
                </a:cubicBezTo>
                <a:cubicBezTo>
                  <a:pt x="10188316" y="4567898"/>
                  <a:pt x="10171474" y="4605324"/>
                  <a:pt x="10207030" y="4642751"/>
                </a:cubicBezTo>
                <a:cubicBezTo>
                  <a:pt x="10238841" y="4648366"/>
                  <a:pt x="10276267" y="4653978"/>
                  <a:pt x="10311824" y="4659593"/>
                </a:cubicBezTo>
                <a:cubicBezTo>
                  <a:pt x="10317436" y="4678307"/>
                  <a:pt x="10323050" y="4693277"/>
                  <a:pt x="10326792" y="4708248"/>
                </a:cubicBezTo>
                <a:cubicBezTo>
                  <a:pt x="10300596" y="4661464"/>
                  <a:pt x="10259426" y="4653978"/>
                  <a:pt x="10220128" y="4655850"/>
                </a:cubicBezTo>
                <a:cubicBezTo>
                  <a:pt x="10227613" y="4706376"/>
                  <a:pt x="10235099" y="4756903"/>
                  <a:pt x="10242583" y="4807427"/>
                </a:cubicBezTo>
                <a:cubicBezTo>
                  <a:pt x="10244455" y="4813042"/>
                  <a:pt x="10250069" y="4820528"/>
                  <a:pt x="10255684" y="4824271"/>
                </a:cubicBezTo>
                <a:cubicBezTo>
                  <a:pt x="10351120" y="4906608"/>
                  <a:pt x="10375449" y="5003917"/>
                  <a:pt x="10324922" y="5116197"/>
                </a:cubicBezTo>
                <a:cubicBezTo>
                  <a:pt x="10321179" y="5125553"/>
                  <a:pt x="10319308" y="5140523"/>
                  <a:pt x="10323050" y="5149880"/>
                </a:cubicBezTo>
                <a:cubicBezTo>
                  <a:pt x="10336150" y="5181692"/>
                  <a:pt x="10330537" y="5206020"/>
                  <a:pt x="10302466" y="5224733"/>
                </a:cubicBezTo>
                <a:cubicBezTo>
                  <a:pt x="10308079" y="5250932"/>
                  <a:pt x="10315566" y="5265903"/>
                  <a:pt x="10347377" y="5273387"/>
                </a:cubicBezTo>
                <a:cubicBezTo>
                  <a:pt x="10384804" y="5282743"/>
                  <a:pt x="10431588" y="5293972"/>
                  <a:pt x="10440944" y="5344498"/>
                </a:cubicBezTo>
                <a:cubicBezTo>
                  <a:pt x="10442816" y="5350111"/>
                  <a:pt x="10457785" y="5355726"/>
                  <a:pt x="10467142" y="5357596"/>
                </a:cubicBezTo>
                <a:cubicBezTo>
                  <a:pt x="10515796" y="5370696"/>
                  <a:pt x="10530767" y="5393152"/>
                  <a:pt x="10517669" y="5441806"/>
                </a:cubicBezTo>
                <a:cubicBezTo>
                  <a:pt x="10510181" y="5473618"/>
                  <a:pt x="10510181" y="5496074"/>
                  <a:pt x="10549480" y="5509174"/>
                </a:cubicBezTo>
                <a:cubicBezTo>
                  <a:pt x="10568194" y="5514787"/>
                  <a:pt x="10579421" y="5542858"/>
                  <a:pt x="10594392" y="5557829"/>
                </a:cubicBezTo>
                <a:cubicBezTo>
                  <a:pt x="10601878" y="5565314"/>
                  <a:pt x="10611235" y="5572799"/>
                  <a:pt x="10620590" y="5572799"/>
                </a:cubicBezTo>
                <a:cubicBezTo>
                  <a:pt x="10659888" y="5578412"/>
                  <a:pt x="10699186" y="5578412"/>
                  <a:pt x="10738483" y="5584027"/>
                </a:cubicBezTo>
                <a:cubicBezTo>
                  <a:pt x="10781525" y="5591513"/>
                  <a:pt x="10800238" y="5574669"/>
                  <a:pt x="10790880" y="5535372"/>
                </a:cubicBezTo>
                <a:cubicBezTo>
                  <a:pt x="10805853" y="5520402"/>
                  <a:pt x="10818950" y="5511044"/>
                  <a:pt x="10830179" y="5496074"/>
                </a:cubicBezTo>
                <a:cubicBezTo>
                  <a:pt x="10850762" y="5468006"/>
                  <a:pt x="10869476" y="5441806"/>
                  <a:pt x="10905032" y="5432450"/>
                </a:cubicBezTo>
                <a:cubicBezTo>
                  <a:pt x="10916259" y="5428707"/>
                  <a:pt x="10927487" y="5413736"/>
                  <a:pt x="10931230" y="5402507"/>
                </a:cubicBezTo>
                <a:cubicBezTo>
                  <a:pt x="10951816" y="5357596"/>
                  <a:pt x="10979885" y="5351983"/>
                  <a:pt x="11022927" y="5372566"/>
                </a:cubicBezTo>
                <a:cubicBezTo>
                  <a:pt x="11056608" y="5389410"/>
                  <a:pt x="11071579" y="5415608"/>
                  <a:pt x="11079066" y="5447420"/>
                </a:cubicBezTo>
                <a:cubicBezTo>
                  <a:pt x="11095906" y="5432450"/>
                  <a:pt x="11110877" y="5419351"/>
                  <a:pt x="11125847" y="5404380"/>
                </a:cubicBezTo>
                <a:cubicBezTo>
                  <a:pt x="11127718" y="5406250"/>
                  <a:pt x="11131461" y="5409993"/>
                  <a:pt x="11133333" y="5411865"/>
                </a:cubicBezTo>
                <a:cubicBezTo>
                  <a:pt x="11137076" y="5396895"/>
                  <a:pt x="11142691" y="5380052"/>
                  <a:pt x="11146432" y="5363211"/>
                </a:cubicBezTo>
                <a:cubicBezTo>
                  <a:pt x="11165145" y="5396895"/>
                  <a:pt x="11183857" y="5430579"/>
                  <a:pt x="11204443" y="5464263"/>
                </a:cubicBezTo>
                <a:cubicBezTo>
                  <a:pt x="11211929" y="5445549"/>
                  <a:pt x="11219413" y="5424964"/>
                  <a:pt x="11228771" y="5400638"/>
                </a:cubicBezTo>
                <a:cubicBezTo>
                  <a:pt x="11236257" y="5402507"/>
                  <a:pt x="11245613" y="5406250"/>
                  <a:pt x="11256840" y="5409993"/>
                </a:cubicBezTo>
                <a:cubicBezTo>
                  <a:pt x="11254970" y="5395023"/>
                  <a:pt x="11254970" y="5381924"/>
                  <a:pt x="11253098" y="5366953"/>
                </a:cubicBezTo>
                <a:cubicBezTo>
                  <a:pt x="11254970" y="5366953"/>
                  <a:pt x="11258710" y="5365081"/>
                  <a:pt x="11260583" y="5365081"/>
                </a:cubicBezTo>
                <a:cubicBezTo>
                  <a:pt x="11268068" y="5385667"/>
                  <a:pt x="11273683" y="5404380"/>
                  <a:pt x="11281167" y="5424964"/>
                </a:cubicBezTo>
                <a:cubicBezTo>
                  <a:pt x="11303624" y="5408122"/>
                  <a:pt x="11326081" y="5391280"/>
                  <a:pt x="11350407" y="5370696"/>
                </a:cubicBezTo>
                <a:cubicBezTo>
                  <a:pt x="11357891" y="5387537"/>
                  <a:pt x="11365377" y="5406250"/>
                  <a:pt x="11374733" y="5432450"/>
                </a:cubicBezTo>
                <a:cubicBezTo>
                  <a:pt x="11369120" y="5402507"/>
                  <a:pt x="11365377" y="5378181"/>
                  <a:pt x="11361634" y="5351983"/>
                </a:cubicBezTo>
                <a:cubicBezTo>
                  <a:pt x="11370990" y="5355726"/>
                  <a:pt x="11376605" y="5359469"/>
                  <a:pt x="11384091" y="5363211"/>
                </a:cubicBezTo>
                <a:cubicBezTo>
                  <a:pt x="11384091" y="5329528"/>
                  <a:pt x="11384091" y="5297713"/>
                  <a:pt x="11384091" y="5265903"/>
                </a:cubicBezTo>
                <a:cubicBezTo>
                  <a:pt x="11385963" y="5264030"/>
                  <a:pt x="11389703" y="5264030"/>
                  <a:pt x="11391575" y="5262160"/>
                </a:cubicBezTo>
                <a:cubicBezTo>
                  <a:pt x="11406546" y="5293972"/>
                  <a:pt x="11421517" y="5323913"/>
                  <a:pt x="11440230" y="5365081"/>
                </a:cubicBezTo>
                <a:cubicBezTo>
                  <a:pt x="11443973" y="5325785"/>
                  <a:pt x="11445843" y="5295844"/>
                  <a:pt x="11447715" y="5265903"/>
                </a:cubicBezTo>
                <a:cubicBezTo>
                  <a:pt x="11449586" y="5265903"/>
                  <a:pt x="11453330" y="5265903"/>
                  <a:pt x="11455201" y="5265903"/>
                </a:cubicBezTo>
                <a:cubicBezTo>
                  <a:pt x="11457073" y="5293972"/>
                  <a:pt x="11460816" y="5322042"/>
                  <a:pt x="11462685" y="5357596"/>
                </a:cubicBezTo>
                <a:cubicBezTo>
                  <a:pt x="11475786" y="5338883"/>
                  <a:pt x="11483270" y="5329528"/>
                  <a:pt x="11488885" y="5320170"/>
                </a:cubicBezTo>
                <a:cubicBezTo>
                  <a:pt x="11496369" y="5359469"/>
                  <a:pt x="11501982" y="5398765"/>
                  <a:pt x="11509470" y="5439934"/>
                </a:cubicBezTo>
                <a:cubicBezTo>
                  <a:pt x="11513212" y="5439934"/>
                  <a:pt x="11516955" y="5439934"/>
                  <a:pt x="11520695" y="5439934"/>
                </a:cubicBezTo>
                <a:cubicBezTo>
                  <a:pt x="11528184" y="5417479"/>
                  <a:pt x="11535668" y="5396895"/>
                  <a:pt x="11543152" y="5370696"/>
                </a:cubicBezTo>
                <a:cubicBezTo>
                  <a:pt x="11546896" y="5400638"/>
                  <a:pt x="11550639" y="5424964"/>
                  <a:pt x="11554382" y="5451162"/>
                </a:cubicBezTo>
                <a:cubicBezTo>
                  <a:pt x="11558122" y="5451162"/>
                  <a:pt x="11561865" y="5451162"/>
                  <a:pt x="11563737" y="5451162"/>
                </a:cubicBezTo>
                <a:cubicBezTo>
                  <a:pt x="11567480" y="5439934"/>
                  <a:pt x="11569352" y="5428707"/>
                  <a:pt x="11573095" y="5419351"/>
                </a:cubicBezTo>
                <a:cubicBezTo>
                  <a:pt x="11574965" y="5419351"/>
                  <a:pt x="11576836" y="5419351"/>
                  <a:pt x="11578708" y="5419351"/>
                </a:cubicBezTo>
                <a:cubicBezTo>
                  <a:pt x="11580578" y="5432450"/>
                  <a:pt x="11582451" y="5443677"/>
                  <a:pt x="11584323" y="5451162"/>
                </a:cubicBezTo>
                <a:cubicBezTo>
                  <a:pt x="11597421" y="5438064"/>
                  <a:pt x="11612392" y="5423094"/>
                  <a:pt x="11631104" y="5402507"/>
                </a:cubicBezTo>
                <a:cubicBezTo>
                  <a:pt x="11632975" y="5430579"/>
                  <a:pt x="11634847" y="5449292"/>
                  <a:pt x="11634847" y="5466132"/>
                </a:cubicBezTo>
                <a:cubicBezTo>
                  <a:pt x="11634847" y="5466132"/>
                  <a:pt x="11636718" y="5466132"/>
                  <a:pt x="11636718" y="5466132"/>
                </a:cubicBezTo>
                <a:cubicBezTo>
                  <a:pt x="11638590" y="5451162"/>
                  <a:pt x="11640462" y="5436191"/>
                  <a:pt x="11642333" y="5413736"/>
                </a:cubicBezTo>
                <a:cubicBezTo>
                  <a:pt x="11651689" y="5428707"/>
                  <a:pt x="11655430" y="5436191"/>
                  <a:pt x="11661045" y="5443677"/>
                </a:cubicBezTo>
                <a:cubicBezTo>
                  <a:pt x="11662919" y="5439934"/>
                  <a:pt x="11664788" y="5438064"/>
                  <a:pt x="11664788" y="5434322"/>
                </a:cubicBezTo>
                <a:cubicBezTo>
                  <a:pt x="11668531" y="5447420"/>
                  <a:pt x="11672274" y="5460520"/>
                  <a:pt x="11677889" y="5481103"/>
                </a:cubicBezTo>
                <a:cubicBezTo>
                  <a:pt x="11681631" y="5468006"/>
                  <a:pt x="11685374" y="5460520"/>
                  <a:pt x="11687245" y="5453035"/>
                </a:cubicBezTo>
                <a:cubicBezTo>
                  <a:pt x="11690988" y="5456777"/>
                  <a:pt x="11694729" y="5462391"/>
                  <a:pt x="11698472" y="5466132"/>
                </a:cubicBezTo>
                <a:cubicBezTo>
                  <a:pt x="11722801" y="5417479"/>
                  <a:pt x="11676016" y="5396895"/>
                  <a:pt x="11657304" y="5363211"/>
                </a:cubicBezTo>
                <a:cubicBezTo>
                  <a:pt x="11664788" y="5365081"/>
                  <a:pt x="11672274" y="5366953"/>
                  <a:pt x="11681631" y="5368824"/>
                </a:cubicBezTo>
                <a:cubicBezTo>
                  <a:pt x="11681631" y="5363211"/>
                  <a:pt x="11681631" y="5357596"/>
                  <a:pt x="11681631" y="5361339"/>
                </a:cubicBezTo>
                <a:cubicBezTo>
                  <a:pt x="11705958" y="5389410"/>
                  <a:pt x="11734028" y="5421221"/>
                  <a:pt x="11763967" y="5454905"/>
                </a:cubicBezTo>
                <a:cubicBezTo>
                  <a:pt x="11773325" y="5445549"/>
                  <a:pt x="11777068" y="5439934"/>
                  <a:pt x="11780811" y="5436191"/>
                </a:cubicBezTo>
                <a:cubicBezTo>
                  <a:pt x="11786424" y="5453035"/>
                  <a:pt x="11792039" y="5468006"/>
                  <a:pt x="11797654" y="5482976"/>
                </a:cubicBezTo>
                <a:cubicBezTo>
                  <a:pt x="11801394" y="5481103"/>
                  <a:pt x="11805137" y="5481103"/>
                  <a:pt x="11810752" y="5479233"/>
                </a:cubicBezTo>
                <a:cubicBezTo>
                  <a:pt x="11801394" y="5430579"/>
                  <a:pt x="11792039" y="5380052"/>
                  <a:pt x="11784553" y="5331397"/>
                </a:cubicBezTo>
                <a:cubicBezTo>
                  <a:pt x="11788296" y="5329528"/>
                  <a:pt x="11792039" y="5329528"/>
                  <a:pt x="11793911" y="5327654"/>
                </a:cubicBezTo>
                <a:cubicBezTo>
                  <a:pt x="11812624" y="5381924"/>
                  <a:pt x="11831338" y="5438064"/>
                  <a:pt x="11848178" y="5492332"/>
                </a:cubicBezTo>
                <a:cubicBezTo>
                  <a:pt x="11851921" y="5492332"/>
                  <a:pt x="11853793" y="5490461"/>
                  <a:pt x="11857533" y="5490461"/>
                </a:cubicBezTo>
                <a:cubicBezTo>
                  <a:pt x="11853793" y="5454905"/>
                  <a:pt x="11850050" y="5419351"/>
                  <a:pt x="11846308" y="5383795"/>
                </a:cubicBezTo>
                <a:cubicBezTo>
                  <a:pt x="11846308" y="5372566"/>
                  <a:pt x="11850050" y="5359469"/>
                  <a:pt x="11851921" y="5348240"/>
                </a:cubicBezTo>
                <a:cubicBezTo>
                  <a:pt x="11859405" y="5357596"/>
                  <a:pt x="11866891" y="5365081"/>
                  <a:pt x="11874377" y="5374439"/>
                </a:cubicBezTo>
                <a:cubicBezTo>
                  <a:pt x="11878119" y="5380052"/>
                  <a:pt x="11879990" y="5387537"/>
                  <a:pt x="11885605" y="5402507"/>
                </a:cubicBezTo>
                <a:cubicBezTo>
                  <a:pt x="11894960" y="5359469"/>
                  <a:pt x="11902447" y="5327654"/>
                  <a:pt x="11883734" y="5293972"/>
                </a:cubicBezTo>
                <a:cubicBezTo>
                  <a:pt x="11866891" y="5262160"/>
                  <a:pt x="11851921" y="5228476"/>
                  <a:pt x="11835079" y="5196662"/>
                </a:cubicBezTo>
                <a:cubicBezTo>
                  <a:pt x="11831338" y="5187307"/>
                  <a:pt x="11827595" y="5176079"/>
                  <a:pt x="11820108" y="5172336"/>
                </a:cubicBezTo>
                <a:cubicBezTo>
                  <a:pt x="11775197" y="5149880"/>
                  <a:pt x="11786424" y="5095610"/>
                  <a:pt x="11758355" y="5065669"/>
                </a:cubicBezTo>
                <a:cubicBezTo>
                  <a:pt x="11756485" y="5063799"/>
                  <a:pt x="11760227" y="5060057"/>
                  <a:pt x="11763967" y="5043214"/>
                </a:cubicBezTo>
                <a:cubicBezTo>
                  <a:pt x="11823849" y="5131168"/>
                  <a:pt x="11876247" y="5215376"/>
                  <a:pt x="11969813" y="5264030"/>
                </a:cubicBezTo>
                <a:cubicBezTo>
                  <a:pt x="11967942" y="5250932"/>
                  <a:pt x="11967942" y="5241574"/>
                  <a:pt x="11964201" y="5220991"/>
                </a:cubicBezTo>
                <a:cubicBezTo>
                  <a:pt x="11986656" y="5249059"/>
                  <a:pt x="12003498" y="5269645"/>
                  <a:pt x="12027825" y="5295844"/>
                </a:cubicBezTo>
                <a:cubicBezTo>
                  <a:pt x="12042796" y="5237831"/>
                  <a:pt x="11979171" y="5232218"/>
                  <a:pt x="11973556" y="5183564"/>
                </a:cubicBezTo>
                <a:cubicBezTo>
                  <a:pt x="12009112" y="5215376"/>
                  <a:pt x="12037182" y="5239703"/>
                  <a:pt x="12070866" y="5269645"/>
                </a:cubicBezTo>
                <a:cubicBezTo>
                  <a:pt x="12068994" y="5230346"/>
                  <a:pt x="12067122" y="5200405"/>
                  <a:pt x="12063379" y="5157366"/>
                </a:cubicBezTo>
                <a:cubicBezTo>
                  <a:pt x="12085835" y="5172336"/>
                  <a:pt x="12100805" y="5181692"/>
                  <a:pt x="12123262" y="5194792"/>
                </a:cubicBezTo>
                <a:cubicBezTo>
                  <a:pt x="12115778" y="5146138"/>
                  <a:pt x="12110163" y="5101225"/>
                  <a:pt x="12104548" y="5056314"/>
                </a:cubicBezTo>
                <a:cubicBezTo>
                  <a:pt x="12106420" y="5056314"/>
                  <a:pt x="12108293" y="5054442"/>
                  <a:pt x="12108293" y="5054442"/>
                </a:cubicBezTo>
                <a:cubicBezTo>
                  <a:pt x="12112035" y="5067542"/>
                  <a:pt x="12117649" y="5078770"/>
                  <a:pt x="12121391" y="5091869"/>
                </a:cubicBezTo>
                <a:cubicBezTo>
                  <a:pt x="12123262" y="5091869"/>
                  <a:pt x="12125134" y="5091869"/>
                  <a:pt x="12127006" y="5091869"/>
                </a:cubicBezTo>
                <a:cubicBezTo>
                  <a:pt x="12125134" y="5069412"/>
                  <a:pt x="12123262" y="5046957"/>
                  <a:pt x="12121391" y="5024500"/>
                </a:cubicBezTo>
                <a:cubicBezTo>
                  <a:pt x="12125134" y="5024500"/>
                  <a:pt x="12127006" y="5022631"/>
                  <a:pt x="12130749" y="5022631"/>
                </a:cubicBezTo>
                <a:cubicBezTo>
                  <a:pt x="12134492" y="5043214"/>
                  <a:pt x="12140104" y="5065669"/>
                  <a:pt x="12143847" y="5091869"/>
                </a:cubicBezTo>
                <a:cubicBezTo>
                  <a:pt x="12149462" y="5082513"/>
                  <a:pt x="12151332" y="5076898"/>
                  <a:pt x="12155075" y="5071284"/>
                </a:cubicBezTo>
                <a:cubicBezTo>
                  <a:pt x="12160687" y="5112454"/>
                  <a:pt x="12166302" y="5149880"/>
                  <a:pt x="12171917" y="5189177"/>
                </a:cubicBezTo>
                <a:cubicBezTo>
                  <a:pt x="12175658" y="5189177"/>
                  <a:pt x="12179401" y="5189177"/>
                  <a:pt x="12183146" y="5189177"/>
                </a:cubicBezTo>
                <a:lnTo>
                  <a:pt x="12192001" y="5138128"/>
                </a:lnTo>
                <a:lnTo>
                  <a:pt x="12192001" y="6033034"/>
                </a:lnTo>
                <a:lnTo>
                  <a:pt x="0" y="6033034"/>
                </a:lnTo>
                <a:lnTo>
                  <a:pt x="135" y="5958993"/>
                </a:lnTo>
                <a:lnTo>
                  <a:pt x="293" y="5348573"/>
                </a:lnTo>
                <a:lnTo>
                  <a:pt x="96254" y="5323171"/>
                </a:lnTo>
                <a:lnTo>
                  <a:pt x="312822" y="5311139"/>
                </a:lnTo>
                <a:cubicBezTo>
                  <a:pt x="312822" y="5311139"/>
                  <a:pt x="336559" y="5320319"/>
                  <a:pt x="348917" y="5323171"/>
                </a:cubicBezTo>
                <a:cubicBezTo>
                  <a:pt x="388769" y="5332368"/>
                  <a:pt x="429128" y="5339213"/>
                  <a:pt x="469233" y="5347234"/>
                </a:cubicBezTo>
                <a:lnTo>
                  <a:pt x="625643" y="5407392"/>
                </a:lnTo>
                <a:lnTo>
                  <a:pt x="757990" y="5407392"/>
                </a:lnTo>
                <a:lnTo>
                  <a:pt x="860817" y="5378013"/>
                </a:lnTo>
                <a:lnTo>
                  <a:pt x="882230" y="5383795"/>
                </a:lnTo>
                <a:cubicBezTo>
                  <a:pt x="914042" y="5381924"/>
                  <a:pt x="943983" y="5372566"/>
                  <a:pt x="973924" y="5370696"/>
                </a:cubicBezTo>
                <a:cubicBezTo>
                  <a:pt x="1024451" y="5370696"/>
                  <a:pt x="1074975" y="5355726"/>
                  <a:pt x="1127373" y="5378181"/>
                </a:cubicBezTo>
                <a:cubicBezTo>
                  <a:pt x="1164798" y="5393152"/>
                  <a:pt x="1209710" y="5393152"/>
                  <a:pt x="1250880" y="5398765"/>
                </a:cubicBezTo>
                <a:cubicBezTo>
                  <a:pt x="1256495" y="5398765"/>
                  <a:pt x="1265850" y="5395023"/>
                  <a:pt x="1269593" y="5391280"/>
                </a:cubicBezTo>
                <a:cubicBezTo>
                  <a:pt x="1295792" y="5368824"/>
                  <a:pt x="1321990" y="5346368"/>
                  <a:pt x="1346318" y="5322042"/>
                </a:cubicBezTo>
                <a:cubicBezTo>
                  <a:pt x="1361289" y="5307071"/>
                  <a:pt x="1381872" y="5282743"/>
                  <a:pt x="1380002" y="5267772"/>
                </a:cubicBezTo>
                <a:cubicBezTo>
                  <a:pt x="1374386" y="5235961"/>
                  <a:pt x="1353803" y="5207890"/>
                  <a:pt x="1336960" y="5168593"/>
                </a:cubicBezTo>
                <a:cubicBezTo>
                  <a:pt x="1320120" y="5219118"/>
                  <a:pt x="1295792" y="5183564"/>
                  <a:pt x="1277078" y="5181692"/>
                </a:cubicBezTo>
                <a:cubicBezTo>
                  <a:pt x="1269593" y="5196662"/>
                  <a:pt x="1267723" y="5213505"/>
                  <a:pt x="1258365" y="5224733"/>
                </a:cubicBezTo>
                <a:cubicBezTo>
                  <a:pt x="1220939" y="5262160"/>
                  <a:pt x="1177899" y="5288358"/>
                  <a:pt x="1121759" y="5277130"/>
                </a:cubicBezTo>
                <a:cubicBezTo>
                  <a:pt x="1110531" y="5275258"/>
                  <a:pt x="1091818" y="5284616"/>
                  <a:pt x="1084333" y="5295844"/>
                </a:cubicBezTo>
                <a:cubicBezTo>
                  <a:pt x="1063748" y="5325785"/>
                  <a:pt x="1039421" y="5312684"/>
                  <a:pt x="1020708" y="5301456"/>
                </a:cubicBezTo>
                <a:cubicBezTo>
                  <a:pt x="996379" y="5286486"/>
                  <a:pt x="962695" y="5262160"/>
                  <a:pt x="979539" y="5234088"/>
                </a:cubicBezTo>
                <a:cubicBezTo>
                  <a:pt x="1003865" y="5194792"/>
                  <a:pt x="1037549" y="5148008"/>
                  <a:pt x="1076847" y="5134909"/>
                </a:cubicBezTo>
                <a:cubicBezTo>
                  <a:pt x="1129245" y="5118067"/>
                  <a:pt x="1190997" y="5119939"/>
                  <a:pt x="1247137" y="5151751"/>
                </a:cubicBezTo>
                <a:cubicBezTo>
                  <a:pt x="1254622" y="5110582"/>
                  <a:pt x="1280821" y="5099353"/>
                  <a:pt x="1320120" y="5108711"/>
                </a:cubicBezTo>
                <a:cubicBezTo>
                  <a:pt x="1335091" y="5112454"/>
                  <a:pt x="1348188" y="5110582"/>
                  <a:pt x="1363159" y="5114324"/>
                </a:cubicBezTo>
                <a:cubicBezTo>
                  <a:pt x="1396843" y="5121810"/>
                  <a:pt x="1417428" y="5104968"/>
                  <a:pt x="1430527" y="5078770"/>
                </a:cubicBezTo>
                <a:cubicBezTo>
                  <a:pt x="1439885" y="5054442"/>
                  <a:pt x="1445497" y="5031986"/>
                  <a:pt x="1456725" y="5002045"/>
                </a:cubicBezTo>
                <a:cubicBezTo>
                  <a:pt x="1428656" y="5002045"/>
                  <a:pt x="1404329" y="5003917"/>
                  <a:pt x="1381872" y="5002045"/>
                </a:cubicBezTo>
                <a:cubicBezTo>
                  <a:pt x="1350060" y="4998302"/>
                  <a:pt x="1318247" y="4996431"/>
                  <a:pt x="1290178" y="4987075"/>
                </a:cubicBezTo>
                <a:cubicBezTo>
                  <a:pt x="1260704" y="4977251"/>
                  <a:pt x="1234389" y="4964268"/>
                  <a:pt x="1204916" y="4966286"/>
                </a:cubicBezTo>
                <a:cubicBezTo>
                  <a:pt x="1195092" y="4966959"/>
                  <a:pt x="1184917" y="4969297"/>
                  <a:pt x="1174156" y="4973976"/>
                </a:cubicBezTo>
                <a:cubicBezTo>
                  <a:pt x="1153571" y="4983332"/>
                  <a:pt x="1123630" y="4975846"/>
                  <a:pt x="1097432" y="4975846"/>
                </a:cubicBezTo>
                <a:cubicBezTo>
                  <a:pt x="1084333" y="4975846"/>
                  <a:pt x="1067490" y="4970233"/>
                  <a:pt x="1060005" y="4975846"/>
                </a:cubicBezTo>
                <a:lnTo>
                  <a:pt x="1034155" y="4991788"/>
                </a:lnTo>
                <a:lnTo>
                  <a:pt x="962527" y="4926129"/>
                </a:lnTo>
                <a:lnTo>
                  <a:pt x="1121920" y="4850628"/>
                </a:lnTo>
                <a:lnTo>
                  <a:pt x="1129245" y="4848597"/>
                </a:lnTo>
                <a:cubicBezTo>
                  <a:pt x="1134857" y="4846726"/>
                  <a:pt x="1144215" y="4850469"/>
                  <a:pt x="1149828" y="4854212"/>
                </a:cubicBezTo>
                <a:cubicBezTo>
                  <a:pt x="1176026" y="4872924"/>
                  <a:pt x="1202225" y="4871052"/>
                  <a:pt x="1232166" y="4865439"/>
                </a:cubicBezTo>
                <a:cubicBezTo>
                  <a:pt x="1260237" y="4861696"/>
                  <a:pt x="1292049" y="4867309"/>
                  <a:pt x="1318247" y="4876667"/>
                </a:cubicBezTo>
                <a:cubicBezTo>
                  <a:pt x="1331348" y="4882280"/>
                  <a:pt x="1338832" y="4904736"/>
                  <a:pt x="1348188" y="4919707"/>
                </a:cubicBezTo>
                <a:cubicBezTo>
                  <a:pt x="1351931" y="4925322"/>
                  <a:pt x="1353803" y="4930934"/>
                  <a:pt x="1359416" y="4932806"/>
                </a:cubicBezTo>
                <a:cubicBezTo>
                  <a:pt x="1385615" y="4942162"/>
                  <a:pt x="1411813" y="4951520"/>
                  <a:pt x="1445497" y="4962749"/>
                </a:cubicBezTo>
                <a:cubicBezTo>
                  <a:pt x="1438011" y="4912221"/>
                  <a:pt x="1479181" y="4899123"/>
                  <a:pt x="1509122" y="4876667"/>
                </a:cubicBezTo>
                <a:cubicBezTo>
                  <a:pt x="1514737" y="4872924"/>
                  <a:pt x="1535321" y="4876667"/>
                  <a:pt x="1537192" y="4880410"/>
                </a:cubicBezTo>
                <a:cubicBezTo>
                  <a:pt x="1550291" y="4929064"/>
                  <a:pt x="1597075" y="4923450"/>
                  <a:pt x="1630759" y="4942162"/>
                </a:cubicBezTo>
                <a:cubicBezTo>
                  <a:pt x="1632630" y="4929064"/>
                  <a:pt x="1630759" y="4917836"/>
                  <a:pt x="1627016" y="4910351"/>
                </a:cubicBezTo>
                <a:cubicBezTo>
                  <a:pt x="1597075" y="4863567"/>
                  <a:pt x="1567134" y="4818656"/>
                  <a:pt x="1533450" y="4773743"/>
                </a:cubicBezTo>
                <a:cubicBezTo>
                  <a:pt x="1527836" y="4766258"/>
                  <a:pt x="1509122" y="4762515"/>
                  <a:pt x="1497895" y="4764387"/>
                </a:cubicBezTo>
                <a:cubicBezTo>
                  <a:pt x="1396843" y="4796199"/>
                  <a:pt x="1295792" y="4764387"/>
                  <a:pt x="1194740" y="4758772"/>
                </a:cubicBezTo>
                <a:cubicBezTo>
                  <a:pt x="1166671" y="4756903"/>
                  <a:pt x="1159186" y="4736317"/>
                  <a:pt x="1174156" y="4711991"/>
                </a:cubicBezTo>
                <a:cubicBezTo>
                  <a:pt x="1196613" y="4676435"/>
                  <a:pt x="1230296" y="4659593"/>
                  <a:pt x="1271466" y="4657721"/>
                </a:cubicBezTo>
                <a:cubicBezTo>
                  <a:pt x="1288306" y="4657721"/>
                  <a:pt x="1305148" y="4655850"/>
                  <a:pt x="1321990" y="4650236"/>
                </a:cubicBezTo>
                <a:cubicBezTo>
                  <a:pt x="1340703" y="4644623"/>
                  <a:pt x="1346318" y="4625909"/>
                  <a:pt x="1329476" y="4614682"/>
                </a:cubicBezTo>
                <a:cubicBezTo>
                  <a:pt x="1310762" y="4597839"/>
                  <a:pt x="1286436" y="4588484"/>
                  <a:pt x="1260237" y="4571641"/>
                </a:cubicBezTo>
                <a:cubicBezTo>
                  <a:pt x="1249009" y="4586612"/>
                  <a:pt x="1239651" y="4603454"/>
                  <a:pt x="1226554" y="4614682"/>
                </a:cubicBezTo>
                <a:cubicBezTo>
                  <a:pt x="1209710" y="4627780"/>
                  <a:pt x="1190997" y="4637138"/>
                  <a:pt x="1170413" y="4640880"/>
                </a:cubicBezTo>
                <a:cubicBezTo>
                  <a:pt x="1166671" y="4642751"/>
                  <a:pt x="1155443" y="4616553"/>
                  <a:pt x="1147958" y="4601582"/>
                </a:cubicBezTo>
                <a:cubicBezTo>
                  <a:pt x="1144215" y="4594096"/>
                  <a:pt x="1142343" y="4586612"/>
                  <a:pt x="1138600" y="4577256"/>
                </a:cubicBezTo>
                <a:cubicBezTo>
                  <a:pt x="1127373" y="4582869"/>
                  <a:pt x="1116144" y="4588484"/>
                  <a:pt x="1104916" y="4594096"/>
                </a:cubicBezTo>
                <a:cubicBezTo>
                  <a:pt x="1089946" y="4566027"/>
                  <a:pt x="1063748" y="4541699"/>
                  <a:pt x="1089946" y="4508016"/>
                </a:cubicBezTo>
                <a:cubicBezTo>
                  <a:pt x="1091818" y="4504273"/>
                  <a:pt x="1089946" y="4498660"/>
                  <a:pt x="1091818" y="4493045"/>
                </a:cubicBezTo>
                <a:cubicBezTo>
                  <a:pt x="1095561" y="4464976"/>
                  <a:pt x="1106788" y="4461233"/>
                  <a:pt x="1129245" y="4478075"/>
                </a:cubicBezTo>
                <a:cubicBezTo>
                  <a:pt x="1183512" y="4515501"/>
                  <a:pt x="1262108" y="4511758"/>
                  <a:pt x="1314505" y="4470589"/>
                </a:cubicBezTo>
                <a:cubicBezTo>
                  <a:pt x="1321990" y="4464976"/>
                  <a:pt x="1348188" y="4464976"/>
                  <a:pt x="1351931" y="4472461"/>
                </a:cubicBezTo>
                <a:cubicBezTo>
                  <a:pt x="1366902" y="4494917"/>
                  <a:pt x="1396843" y="4508016"/>
                  <a:pt x="1396843" y="4543572"/>
                </a:cubicBezTo>
                <a:cubicBezTo>
                  <a:pt x="1396843" y="4554800"/>
                  <a:pt x="1419299" y="4566027"/>
                  <a:pt x="1434270" y="4575383"/>
                </a:cubicBezTo>
                <a:cubicBezTo>
                  <a:pt x="1443626" y="4580998"/>
                  <a:pt x="1462340" y="4584741"/>
                  <a:pt x="1462340" y="4586612"/>
                </a:cubicBezTo>
                <a:cubicBezTo>
                  <a:pt x="1456725" y="4627780"/>
                  <a:pt x="1497895" y="4637138"/>
                  <a:pt x="1514737" y="4665206"/>
                </a:cubicBezTo>
                <a:cubicBezTo>
                  <a:pt x="1554034" y="4734446"/>
                  <a:pt x="1593333" y="4801814"/>
                  <a:pt x="1634502" y="4871052"/>
                </a:cubicBezTo>
                <a:cubicBezTo>
                  <a:pt x="1651342" y="4900993"/>
                  <a:pt x="1668186" y="4930934"/>
                  <a:pt x="1690641" y="4970233"/>
                </a:cubicBezTo>
                <a:cubicBezTo>
                  <a:pt x="1703740" y="4947777"/>
                  <a:pt x="1718710" y="4932806"/>
                  <a:pt x="1722453" y="4915964"/>
                </a:cubicBezTo>
                <a:cubicBezTo>
                  <a:pt x="1728068" y="4887895"/>
                  <a:pt x="1739296" y="4878538"/>
                  <a:pt x="1767365" y="4882280"/>
                </a:cubicBezTo>
                <a:cubicBezTo>
                  <a:pt x="1774849" y="4884153"/>
                  <a:pt x="1784207" y="4872924"/>
                  <a:pt x="1793563" y="4867309"/>
                </a:cubicBezTo>
                <a:cubicBezTo>
                  <a:pt x="1786078" y="4859824"/>
                  <a:pt x="1780464" y="4850469"/>
                  <a:pt x="1772980" y="4842983"/>
                </a:cubicBezTo>
                <a:cubicBezTo>
                  <a:pt x="1750523" y="4816785"/>
                  <a:pt x="1718710" y="4792456"/>
                  <a:pt x="1705612" y="4762515"/>
                </a:cubicBezTo>
                <a:cubicBezTo>
                  <a:pt x="1688769" y="4721346"/>
                  <a:pt x="1726195" y="4689534"/>
                  <a:pt x="1743039" y="4653978"/>
                </a:cubicBezTo>
                <a:cubicBezTo>
                  <a:pt x="1746782" y="4648366"/>
                  <a:pt x="1758009" y="4644623"/>
                  <a:pt x="1765494" y="4644623"/>
                </a:cubicBezTo>
                <a:cubicBezTo>
                  <a:pt x="1806664" y="4642751"/>
                  <a:pt x="1847832" y="4640880"/>
                  <a:pt x="1887129" y="4640880"/>
                </a:cubicBezTo>
                <a:cubicBezTo>
                  <a:pt x="1898357" y="4640880"/>
                  <a:pt x="1909584" y="4652109"/>
                  <a:pt x="1920813" y="4655850"/>
                </a:cubicBezTo>
                <a:cubicBezTo>
                  <a:pt x="1915199" y="4665206"/>
                  <a:pt x="1909584" y="4676435"/>
                  <a:pt x="1902100" y="4682050"/>
                </a:cubicBezTo>
                <a:cubicBezTo>
                  <a:pt x="1877774" y="4698890"/>
                  <a:pt x="1872158" y="4719476"/>
                  <a:pt x="1881516" y="4747545"/>
                </a:cubicBezTo>
                <a:cubicBezTo>
                  <a:pt x="1885258" y="4760645"/>
                  <a:pt x="1881516" y="4779358"/>
                  <a:pt x="1877774" y="4794328"/>
                </a:cubicBezTo>
                <a:cubicBezTo>
                  <a:pt x="1870289" y="4820528"/>
                  <a:pt x="1909584" y="4876667"/>
                  <a:pt x="1933913" y="4865439"/>
                </a:cubicBezTo>
                <a:cubicBezTo>
                  <a:pt x="1961982" y="4852339"/>
                  <a:pt x="1971340" y="4867309"/>
                  <a:pt x="1988180" y="4882280"/>
                </a:cubicBezTo>
                <a:cubicBezTo>
                  <a:pt x="2005024" y="4899123"/>
                  <a:pt x="2027479" y="4908479"/>
                  <a:pt x="2048063" y="4923450"/>
                </a:cubicBezTo>
                <a:cubicBezTo>
                  <a:pt x="2053678" y="4927191"/>
                  <a:pt x="2059291" y="4934677"/>
                  <a:pt x="2063034" y="4942162"/>
                </a:cubicBezTo>
                <a:cubicBezTo>
                  <a:pt x="2076134" y="4966490"/>
                  <a:pt x="2091104" y="4990816"/>
                  <a:pt x="2104203" y="5015145"/>
                </a:cubicBezTo>
                <a:cubicBezTo>
                  <a:pt x="2109818" y="5015145"/>
                  <a:pt x="2113561" y="5015145"/>
                  <a:pt x="2119173" y="5013273"/>
                </a:cubicBezTo>
                <a:cubicBezTo>
                  <a:pt x="2124788" y="4979589"/>
                  <a:pt x="2130401" y="4944035"/>
                  <a:pt x="2136016" y="4904736"/>
                </a:cubicBezTo>
                <a:cubicBezTo>
                  <a:pt x="2115430" y="4906608"/>
                  <a:pt x="2102332" y="4908479"/>
                  <a:pt x="2089232" y="4908479"/>
                </a:cubicBezTo>
                <a:cubicBezTo>
                  <a:pt x="2083618" y="4899123"/>
                  <a:pt x="2078005" y="4886023"/>
                  <a:pt x="2076134" y="4884153"/>
                </a:cubicBezTo>
                <a:cubicBezTo>
                  <a:pt x="2104203" y="4814913"/>
                  <a:pt x="2128531" y="4756903"/>
                  <a:pt x="2186540" y="4717604"/>
                </a:cubicBezTo>
                <a:cubicBezTo>
                  <a:pt x="2162214" y="4702633"/>
                  <a:pt x="2149114" y="4693277"/>
                  <a:pt x="2134144" y="4683920"/>
                </a:cubicBezTo>
                <a:cubicBezTo>
                  <a:pt x="2126658" y="4678307"/>
                  <a:pt x="2115430" y="4672692"/>
                  <a:pt x="2115430" y="4667079"/>
                </a:cubicBezTo>
                <a:cubicBezTo>
                  <a:pt x="2115430" y="4659593"/>
                  <a:pt x="2124788" y="4650236"/>
                  <a:pt x="2132273" y="4646494"/>
                </a:cubicBezTo>
                <a:cubicBezTo>
                  <a:pt x="2171571" y="4620294"/>
                  <a:pt x="2182799" y="4588484"/>
                  <a:pt x="2171571" y="4541699"/>
                </a:cubicBezTo>
                <a:cubicBezTo>
                  <a:pt x="2169700" y="4532343"/>
                  <a:pt x="2175313" y="4513631"/>
                  <a:pt x="2184671" y="4506145"/>
                </a:cubicBezTo>
                <a:cubicBezTo>
                  <a:pt x="2218355" y="4481816"/>
                  <a:pt x="2220224" y="4470589"/>
                  <a:pt x="2182799" y="4444391"/>
                </a:cubicBezTo>
                <a:cubicBezTo>
                  <a:pt x="2152857" y="4423807"/>
                  <a:pt x="2149114" y="4401351"/>
                  <a:pt x="2169700" y="4371410"/>
                </a:cubicBezTo>
                <a:cubicBezTo>
                  <a:pt x="2173443" y="4367667"/>
                  <a:pt x="2175313" y="4362052"/>
                  <a:pt x="2175313" y="4362052"/>
                </a:cubicBezTo>
                <a:cubicBezTo>
                  <a:pt x="2162214" y="4356439"/>
                  <a:pt x="2147244" y="4354567"/>
                  <a:pt x="2143502" y="4347082"/>
                </a:cubicBezTo>
                <a:cubicBezTo>
                  <a:pt x="2139759" y="4339597"/>
                  <a:pt x="2141629" y="4319012"/>
                  <a:pt x="2149114" y="4315271"/>
                </a:cubicBezTo>
                <a:cubicBezTo>
                  <a:pt x="2158472" y="4309656"/>
                  <a:pt x="2173443" y="4313397"/>
                  <a:pt x="2184671" y="4317140"/>
                </a:cubicBezTo>
                <a:cubicBezTo>
                  <a:pt x="2203384" y="4324626"/>
                  <a:pt x="2222098" y="4333983"/>
                  <a:pt x="2238938" y="4343339"/>
                </a:cubicBezTo>
                <a:cubicBezTo>
                  <a:pt x="2268879" y="4360182"/>
                  <a:pt x="2274494" y="4356439"/>
                  <a:pt x="2285721" y="4322755"/>
                </a:cubicBezTo>
                <a:cubicBezTo>
                  <a:pt x="2289464" y="4311528"/>
                  <a:pt x="2306306" y="4292814"/>
                  <a:pt x="2311921" y="4294685"/>
                </a:cubicBezTo>
                <a:cubicBezTo>
                  <a:pt x="2334376" y="4302170"/>
                  <a:pt x="2356832" y="4313397"/>
                  <a:pt x="2377416" y="4328368"/>
                </a:cubicBezTo>
                <a:cubicBezTo>
                  <a:pt x="2401744" y="4345212"/>
                  <a:pt x="2405487" y="4371410"/>
                  <a:pt x="2418584" y="4397608"/>
                </a:cubicBezTo>
                <a:cubicBezTo>
                  <a:pt x="2433555" y="4427549"/>
                  <a:pt x="2461626" y="4451875"/>
                  <a:pt x="2484083" y="4478075"/>
                </a:cubicBezTo>
                <a:cubicBezTo>
                  <a:pt x="2491567" y="4487431"/>
                  <a:pt x="2502795" y="4504273"/>
                  <a:pt x="2499053" y="4509888"/>
                </a:cubicBezTo>
                <a:cubicBezTo>
                  <a:pt x="2470982" y="4551057"/>
                  <a:pt x="2495310" y="4551057"/>
                  <a:pt x="2530864" y="4547314"/>
                </a:cubicBezTo>
                <a:cubicBezTo>
                  <a:pt x="2527121" y="4569770"/>
                  <a:pt x="2525251" y="4586612"/>
                  <a:pt x="2519636" y="4614682"/>
                </a:cubicBezTo>
                <a:cubicBezTo>
                  <a:pt x="2538350" y="4594096"/>
                  <a:pt x="2549578" y="4580998"/>
                  <a:pt x="2560805" y="4566027"/>
                </a:cubicBezTo>
                <a:cubicBezTo>
                  <a:pt x="2564548" y="4567898"/>
                  <a:pt x="2568290" y="4569770"/>
                  <a:pt x="2572033" y="4571641"/>
                </a:cubicBezTo>
                <a:cubicBezTo>
                  <a:pt x="2568290" y="4582869"/>
                  <a:pt x="2566420" y="4595968"/>
                  <a:pt x="2562677" y="4607197"/>
                </a:cubicBezTo>
                <a:cubicBezTo>
                  <a:pt x="2555193" y="4633395"/>
                  <a:pt x="2566420" y="4659593"/>
                  <a:pt x="2583262" y="4652109"/>
                </a:cubicBezTo>
                <a:cubicBezTo>
                  <a:pt x="2607589" y="4640880"/>
                  <a:pt x="2628173" y="4620294"/>
                  <a:pt x="2650629" y="4601582"/>
                </a:cubicBezTo>
                <a:cubicBezTo>
                  <a:pt x="2652501" y="4599711"/>
                  <a:pt x="2646887" y="4586612"/>
                  <a:pt x="2643144" y="4580998"/>
                </a:cubicBezTo>
                <a:cubicBezTo>
                  <a:pt x="2635658" y="4573513"/>
                  <a:pt x="2626302" y="4569770"/>
                  <a:pt x="2615075" y="4562284"/>
                </a:cubicBezTo>
                <a:cubicBezTo>
                  <a:pt x="2633787" y="4539829"/>
                  <a:pt x="2633787" y="4521115"/>
                  <a:pt x="2605717" y="4506145"/>
                </a:cubicBezTo>
                <a:cubicBezTo>
                  <a:pt x="2594489" y="4519243"/>
                  <a:pt x="2583262" y="4532343"/>
                  <a:pt x="2573906" y="4545442"/>
                </a:cubicBezTo>
                <a:cubicBezTo>
                  <a:pt x="2570163" y="4543572"/>
                  <a:pt x="2568290" y="4541699"/>
                  <a:pt x="2564548" y="4541699"/>
                </a:cubicBezTo>
                <a:cubicBezTo>
                  <a:pt x="2570163" y="4522986"/>
                  <a:pt x="2568290" y="4502402"/>
                  <a:pt x="2579519" y="4487431"/>
                </a:cubicBezTo>
                <a:cubicBezTo>
                  <a:pt x="2615075" y="4442520"/>
                  <a:pt x="2577648" y="4403222"/>
                  <a:pt x="2579519" y="4367667"/>
                </a:cubicBezTo>
                <a:cubicBezTo>
                  <a:pt x="2551450" y="4373280"/>
                  <a:pt x="2530864" y="4377023"/>
                  <a:pt x="2510281" y="4380766"/>
                </a:cubicBezTo>
                <a:cubicBezTo>
                  <a:pt x="2465369" y="4388250"/>
                  <a:pt x="2480340" y="4350824"/>
                  <a:pt x="2472854" y="4330241"/>
                </a:cubicBezTo>
                <a:cubicBezTo>
                  <a:pt x="2469111" y="4317140"/>
                  <a:pt x="2463496" y="4304042"/>
                  <a:pt x="2463496" y="4290942"/>
                </a:cubicBezTo>
                <a:cubicBezTo>
                  <a:pt x="2461626" y="4251646"/>
                  <a:pt x="2459754" y="4214219"/>
                  <a:pt x="2463496" y="4174919"/>
                </a:cubicBezTo>
                <a:cubicBezTo>
                  <a:pt x="2463496" y="4165564"/>
                  <a:pt x="2489695" y="4152464"/>
                  <a:pt x="2500923" y="4152464"/>
                </a:cubicBezTo>
                <a:cubicBezTo>
                  <a:pt x="2517766" y="4154336"/>
                  <a:pt x="2536479" y="4163692"/>
                  <a:pt x="2547707" y="4176793"/>
                </a:cubicBezTo>
                <a:cubicBezTo>
                  <a:pt x="2564548" y="4199248"/>
                  <a:pt x="2575776" y="4225446"/>
                  <a:pt x="2590746" y="4249773"/>
                </a:cubicBezTo>
                <a:cubicBezTo>
                  <a:pt x="2598232" y="4262873"/>
                  <a:pt x="2607589" y="4279715"/>
                  <a:pt x="2618818" y="4283456"/>
                </a:cubicBezTo>
                <a:cubicBezTo>
                  <a:pt x="2630045" y="4285330"/>
                  <a:pt x="2645016" y="4274101"/>
                  <a:pt x="2658114" y="4264744"/>
                </a:cubicBezTo>
                <a:cubicBezTo>
                  <a:pt x="2667472" y="4257258"/>
                  <a:pt x="2673085" y="4247903"/>
                  <a:pt x="2676828" y="4244160"/>
                </a:cubicBezTo>
                <a:cubicBezTo>
                  <a:pt x="2701155" y="4246031"/>
                  <a:pt x="2719869" y="4246031"/>
                  <a:pt x="2738582" y="4247903"/>
                </a:cubicBezTo>
                <a:cubicBezTo>
                  <a:pt x="2746067" y="4247903"/>
                  <a:pt x="2757296" y="4253515"/>
                  <a:pt x="2759165" y="4257258"/>
                </a:cubicBezTo>
                <a:cubicBezTo>
                  <a:pt x="2764780" y="4277844"/>
                  <a:pt x="2770393" y="4300300"/>
                  <a:pt x="2768523" y="4320883"/>
                </a:cubicBezTo>
                <a:cubicBezTo>
                  <a:pt x="2764780" y="4371410"/>
                  <a:pt x="2762908" y="4421934"/>
                  <a:pt x="2781622" y="4470589"/>
                </a:cubicBezTo>
                <a:cubicBezTo>
                  <a:pt x="2792849" y="4500530"/>
                  <a:pt x="2828405" y="4522986"/>
                  <a:pt x="2860217" y="4519243"/>
                </a:cubicBezTo>
                <a:cubicBezTo>
                  <a:pt x="2899515" y="4515501"/>
                  <a:pt x="2938812" y="4509888"/>
                  <a:pt x="2983724" y="4504273"/>
                </a:cubicBezTo>
                <a:cubicBezTo>
                  <a:pt x="2985597" y="4491174"/>
                  <a:pt x="2991210" y="4468719"/>
                  <a:pt x="2994952" y="4446263"/>
                </a:cubicBezTo>
                <a:cubicBezTo>
                  <a:pt x="2978111" y="4455618"/>
                  <a:pt x="2965011" y="4474332"/>
                  <a:pt x="2957526" y="4472461"/>
                </a:cubicBezTo>
                <a:cubicBezTo>
                  <a:pt x="2938812" y="4466846"/>
                  <a:pt x="2905129" y="4451875"/>
                  <a:pt x="2907001" y="4444391"/>
                </a:cubicBezTo>
                <a:cubicBezTo>
                  <a:pt x="2910743" y="4416322"/>
                  <a:pt x="2925715" y="4390123"/>
                  <a:pt x="2938812" y="4363924"/>
                </a:cubicBezTo>
                <a:cubicBezTo>
                  <a:pt x="2938812" y="4363924"/>
                  <a:pt x="2948170" y="4365795"/>
                  <a:pt x="2951913" y="4367667"/>
                </a:cubicBezTo>
                <a:cubicBezTo>
                  <a:pt x="2996825" y="4384508"/>
                  <a:pt x="3006180" y="4378895"/>
                  <a:pt x="3006180" y="4332111"/>
                </a:cubicBezTo>
                <a:lnTo>
                  <a:pt x="3008849" y="4137337"/>
                </a:lnTo>
                <a:lnTo>
                  <a:pt x="3030518" y="4140433"/>
                </a:lnTo>
                <a:lnTo>
                  <a:pt x="3026766" y="4208604"/>
                </a:lnTo>
                <a:cubicBezTo>
                  <a:pt x="3026766" y="4232932"/>
                  <a:pt x="3030509" y="4257258"/>
                  <a:pt x="3030509" y="4279715"/>
                </a:cubicBezTo>
                <a:cubicBezTo>
                  <a:pt x="3030509" y="4304042"/>
                  <a:pt x="3043607" y="4315271"/>
                  <a:pt x="3067934" y="4320883"/>
                </a:cubicBezTo>
                <a:cubicBezTo>
                  <a:pt x="3092260" y="4326498"/>
                  <a:pt x="3118460" y="4335854"/>
                  <a:pt x="3140915" y="4347082"/>
                </a:cubicBezTo>
                <a:cubicBezTo>
                  <a:pt x="3165244" y="4358309"/>
                  <a:pt x="3163371" y="4373280"/>
                  <a:pt x="3148401" y="4391993"/>
                </a:cubicBezTo>
                <a:cubicBezTo>
                  <a:pt x="3140915" y="4401351"/>
                  <a:pt x="3133430" y="4416322"/>
                  <a:pt x="3131559" y="4427549"/>
                </a:cubicBezTo>
                <a:cubicBezTo>
                  <a:pt x="3127817" y="4457490"/>
                  <a:pt x="3082905" y="4491174"/>
                  <a:pt x="3052964" y="4491174"/>
                </a:cubicBezTo>
                <a:cubicBezTo>
                  <a:pt x="3039864" y="4491174"/>
                  <a:pt x="3013666" y="4504273"/>
                  <a:pt x="3013666" y="4509888"/>
                </a:cubicBezTo>
                <a:cubicBezTo>
                  <a:pt x="3015538" y="4528601"/>
                  <a:pt x="3023023" y="4549185"/>
                  <a:pt x="3036121" y="4562284"/>
                </a:cubicBezTo>
                <a:cubicBezTo>
                  <a:pt x="3051092" y="4577256"/>
                  <a:pt x="3071677" y="4584741"/>
                  <a:pt x="3090391" y="4594096"/>
                </a:cubicBezTo>
                <a:cubicBezTo>
                  <a:pt x="3096003" y="4597839"/>
                  <a:pt x="3107231" y="4601582"/>
                  <a:pt x="3109104" y="4599711"/>
                </a:cubicBezTo>
                <a:cubicBezTo>
                  <a:pt x="3124075" y="4579126"/>
                  <a:pt x="3140915" y="4560412"/>
                  <a:pt x="3150273" y="4537957"/>
                </a:cubicBezTo>
                <a:cubicBezTo>
                  <a:pt x="3163371" y="4508016"/>
                  <a:pt x="3167114" y="4472461"/>
                  <a:pt x="3185827" y="4446263"/>
                </a:cubicBezTo>
                <a:cubicBezTo>
                  <a:pt x="3195185" y="4435035"/>
                  <a:pt x="3228869" y="4438778"/>
                  <a:pt x="3251324" y="4440648"/>
                </a:cubicBezTo>
                <a:cubicBezTo>
                  <a:pt x="3258810" y="4440648"/>
                  <a:pt x="3268165" y="4459361"/>
                  <a:pt x="3268165" y="4468719"/>
                </a:cubicBezTo>
                <a:cubicBezTo>
                  <a:pt x="3271908" y="4502402"/>
                  <a:pt x="3283136" y="4543572"/>
                  <a:pt x="3270037" y="4571641"/>
                </a:cubicBezTo>
                <a:cubicBezTo>
                  <a:pt x="3251324" y="4609067"/>
                  <a:pt x="3264422" y="4648366"/>
                  <a:pt x="3249452" y="4683920"/>
                </a:cubicBezTo>
                <a:cubicBezTo>
                  <a:pt x="3245709" y="4693277"/>
                  <a:pt x="3234481" y="4700762"/>
                  <a:pt x="3225126" y="4704505"/>
                </a:cubicBezTo>
                <a:cubicBezTo>
                  <a:pt x="3197055" y="4711991"/>
                  <a:pt x="3167114" y="4715733"/>
                  <a:pt x="3140915" y="4725089"/>
                </a:cubicBezTo>
                <a:cubicBezTo>
                  <a:pt x="3122202" y="4732574"/>
                  <a:pt x="3103489" y="4743802"/>
                  <a:pt x="3094133" y="4760645"/>
                </a:cubicBezTo>
                <a:cubicBezTo>
                  <a:pt x="3060450" y="4814913"/>
                  <a:pt x="3030509" y="4872924"/>
                  <a:pt x="2998695" y="4930934"/>
                </a:cubicBezTo>
                <a:cubicBezTo>
                  <a:pt x="2987467" y="4951520"/>
                  <a:pt x="2981854" y="4973976"/>
                  <a:pt x="2972496" y="5000174"/>
                </a:cubicBezTo>
                <a:cubicBezTo>
                  <a:pt x="3045479" y="4985204"/>
                  <a:pt x="3109104" y="4972104"/>
                  <a:pt x="3174599" y="4957134"/>
                </a:cubicBezTo>
                <a:cubicBezTo>
                  <a:pt x="3189570" y="4906608"/>
                  <a:pt x="3208283" y="4846726"/>
                  <a:pt x="3225126" y="4786844"/>
                </a:cubicBezTo>
                <a:cubicBezTo>
                  <a:pt x="3228869" y="4775616"/>
                  <a:pt x="3221383" y="4758772"/>
                  <a:pt x="3228869" y="4753160"/>
                </a:cubicBezTo>
                <a:cubicBezTo>
                  <a:pt x="3238224" y="4741932"/>
                  <a:pt x="3255067" y="4738189"/>
                  <a:pt x="3268165" y="4730704"/>
                </a:cubicBezTo>
                <a:cubicBezTo>
                  <a:pt x="3277522" y="4725089"/>
                  <a:pt x="3290621" y="4721346"/>
                  <a:pt x="3296236" y="4711991"/>
                </a:cubicBezTo>
                <a:cubicBezTo>
                  <a:pt x="3303721" y="4697020"/>
                  <a:pt x="3301849" y="4667079"/>
                  <a:pt x="3311206" y="4663336"/>
                </a:cubicBezTo>
                <a:cubicBezTo>
                  <a:pt x="3341147" y="4652109"/>
                  <a:pt x="3371088" y="4624037"/>
                  <a:pt x="3404772" y="4650236"/>
                </a:cubicBezTo>
                <a:cubicBezTo>
                  <a:pt x="3406643" y="4652109"/>
                  <a:pt x="3408515" y="4650236"/>
                  <a:pt x="3414128" y="4650236"/>
                </a:cubicBezTo>
                <a:cubicBezTo>
                  <a:pt x="3417871" y="4609067"/>
                  <a:pt x="3445942" y="4610939"/>
                  <a:pt x="3477753" y="4618425"/>
                </a:cubicBezTo>
                <a:cubicBezTo>
                  <a:pt x="3503951" y="4624037"/>
                  <a:pt x="3532023" y="4625909"/>
                  <a:pt x="3561964" y="4631523"/>
                </a:cubicBezTo>
                <a:cubicBezTo>
                  <a:pt x="3563835" y="4624037"/>
                  <a:pt x="3563835" y="4612810"/>
                  <a:pt x="3567576" y="4607197"/>
                </a:cubicBezTo>
                <a:cubicBezTo>
                  <a:pt x="3573191" y="4601582"/>
                  <a:pt x="3588162" y="4595968"/>
                  <a:pt x="3591905" y="4599711"/>
                </a:cubicBezTo>
                <a:cubicBezTo>
                  <a:pt x="3612488" y="4624037"/>
                  <a:pt x="3631202" y="4648366"/>
                  <a:pt x="3649915" y="4674564"/>
                </a:cubicBezTo>
                <a:cubicBezTo>
                  <a:pt x="3651787" y="4678307"/>
                  <a:pt x="3646172" y="4689534"/>
                  <a:pt x="3640559" y="4695147"/>
                </a:cubicBezTo>
                <a:cubicBezTo>
                  <a:pt x="3612488" y="4717604"/>
                  <a:pt x="3582547" y="4736317"/>
                  <a:pt x="3558221" y="4762515"/>
                </a:cubicBezTo>
                <a:cubicBezTo>
                  <a:pt x="3546993" y="4773743"/>
                  <a:pt x="3550736" y="4798071"/>
                  <a:pt x="3548864" y="4816785"/>
                </a:cubicBezTo>
                <a:cubicBezTo>
                  <a:pt x="3545121" y="4842983"/>
                  <a:pt x="3543250" y="4869182"/>
                  <a:pt x="3539508" y="4889766"/>
                </a:cubicBezTo>
                <a:cubicBezTo>
                  <a:pt x="3565707" y="4889766"/>
                  <a:pt x="3590033" y="4889766"/>
                  <a:pt x="3616231" y="4889766"/>
                </a:cubicBezTo>
                <a:cubicBezTo>
                  <a:pt x="3642429" y="4854212"/>
                  <a:pt x="3715412" y="4842983"/>
                  <a:pt x="3758452" y="4867309"/>
                </a:cubicBezTo>
                <a:cubicBezTo>
                  <a:pt x="3765936" y="4872924"/>
                  <a:pt x="3779037" y="4872924"/>
                  <a:pt x="3788393" y="4871052"/>
                </a:cubicBezTo>
                <a:cubicBezTo>
                  <a:pt x="3846404" y="4857954"/>
                  <a:pt x="3902545" y="4841111"/>
                  <a:pt x="3960555" y="4828012"/>
                </a:cubicBezTo>
                <a:cubicBezTo>
                  <a:pt x="4100905" y="4794328"/>
                  <a:pt x="4241252" y="4760645"/>
                  <a:pt x="4381603" y="4726961"/>
                </a:cubicBezTo>
                <a:cubicBezTo>
                  <a:pt x="4501368" y="4698890"/>
                  <a:pt x="4623002" y="4706376"/>
                  <a:pt x="4744640" y="4719476"/>
                </a:cubicBezTo>
                <a:cubicBezTo>
                  <a:pt x="4770838" y="4723219"/>
                  <a:pt x="4798908" y="4717604"/>
                  <a:pt x="4826978" y="4717604"/>
                </a:cubicBezTo>
                <a:cubicBezTo>
                  <a:pt x="4840076" y="4717604"/>
                  <a:pt x="4855046" y="4717604"/>
                  <a:pt x="4864405" y="4723219"/>
                </a:cubicBezTo>
                <a:cubicBezTo>
                  <a:pt x="4913059" y="4755031"/>
                  <a:pt x="4969199" y="4764387"/>
                  <a:pt x="5023465" y="4771873"/>
                </a:cubicBezTo>
                <a:cubicBezTo>
                  <a:pt x="5049665" y="4775616"/>
                  <a:pt x="5079604" y="4764387"/>
                  <a:pt x="5107677" y="4758772"/>
                </a:cubicBezTo>
                <a:cubicBezTo>
                  <a:pt x="5120774" y="4756903"/>
                  <a:pt x="5137618" y="4745675"/>
                  <a:pt x="5145102" y="4751288"/>
                </a:cubicBezTo>
                <a:cubicBezTo>
                  <a:pt x="5195628" y="4788715"/>
                  <a:pt x="5259253" y="4756903"/>
                  <a:pt x="5309779" y="4783101"/>
                </a:cubicBezTo>
                <a:cubicBezTo>
                  <a:pt x="5328493" y="4792456"/>
                  <a:pt x="5349077" y="4798071"/>
                  <a:pt x="5369661" y="4805557"/>
                </a:cubicBezTo>
                <a:cubicBezTo>
                  <a:pt x="5382760" y="4809300"/>
                  <a:pt x="5399602" y="4818656"/>
                  <a:pt x="5410831" y="4816785"/>
                </a:cubicBezTo>
                <a:cubicBezTo>
                  <a:pt x="5451999" y="4803685"/>
                  <a:pt x="5483811" y="4822397"/>
                  <a:pt x="5517495" y="4839241"/>
                </a:cubicBezTo>
                <a:cubicBezTo>
                  <a:pt x="5543693" y="4850469"/>
                  <a:pt x="5573634" y="4857954"/>
                  <a:pt x="5603576" y="4865439"/>
                </a:cubicBezTo>
                <a:cubicBezTo>
                  <a:pt x="5627903" y="4871052"/>
                  <a:pt x="5644744" y="4861696"/>
                  <a:pt x="5665331" y="4848597"/>
                </a:cubicBezTo>
                <a:cubicBezTo>
                  <a:pt x="5689657" y="4831755"/>
                  <a:pt x="5725213" y="4828012"/>
                  <a:pt x="5755154" y="4826140"/>
                </a:cubicBezTo>
                <a:cubicBezTo>
                  <a:pt x="5777610" y="4824271"/>
                  <a:pt x="5788837" y="4841111"/>
                  <a:pt x="5783223" y="4869182"/>
                </a:cubicBezTo>
                <a:cubicBezTo>
                  <a:pt x="5779480" y="4884153"/>
                  <a:pt x="5790707" y="4914094"/>
                  <a:pt x="5801936" y="4917836"/>
                </a:cubicBezTo>
                <a:cubicBezTo>
                  <a:pt x="5824392" y="4925322"/>
                  <a:pt x="5831877" y="4904736"/>
                  <a:pt x="5835620" y="4882280"/>
                </a:cubicBezTo>
                <a:cubicBezTo>
                  <a:pt x="5837491" y="4871052"/>
                  <a:pt x="5850590" y="4861696"/>
                  <a:pt x="5867434" y="4854212"/>
                </a:cubicBezTo>
                <a:cubicBezTo>
                  <a:pt x="5854333" y="4906608"/>
                  <a:pt x="5888017" y="4936549"/>
                  <a:pt x="5916087" y="4964618"/>
                </a:cubicBezTo>
                <a:cubicBezTo>
                  <a:pt x="5929186" y="4977719"/>
                  <a:pt x="5946029" y="4994559"/>
                  <a:pt x="5961000" y="4994559"/>
                </a:cubicBezTo>
                <a:cubicBezTo>
                  <a:pt x="6005910" y="4992690"/>
                  <a:pt x="6048950" y="5022631"/>
                  <a:pt x="6097604" y="5003917"/>
                </a:cubicBezTo>
                <a:cubicBezTo>
                  <a:pt x="6114447" y="4998302"/>
                  <a:pt x="6140646" y="5007660"/>
                  <a:pt x="6159359" y="5017016"/>
                </a:cubicBezTo>
                <a:cubicBezTo>
                  <a:pt x="6202398" y="5037601"/>
                  <a:pt x="6241698" y="5056314"/>
                  <a:pt x="6294095" y="5043214"/>
                </a:cubicBezTo>
                <a:cubicBezTo>
                  <a:pt x="6312809" y="5037601"/>
                  <a:pt x="6339006" y="5056314"/>
                  <a:pt x="6361462" y="5065669"/>
                </a:cubicBezTo>
                <a:cubicBezTo>
                  <a:pt x="6372690" y="5069412"/>
                  <a:pt x="6383918" y="5076898"/>
                  <a:pt x="6395146" y="5084383"/>
                </a:cubicBezTo>
                <a:cubicBezTo>
                  <a:pt x="6408244" y="5084383"/>
                  <a:pt x="6423215" y="5082513"/>
                  <a:pt x="6440058" y="5082513"/>
                </a:cubicBezTo>
                <a:cubicBezTo>
                  <a:pt x="6438185" y="5075027"/>
                  <a:pt x="6438185" y="5065669"/>
                  <a:pt x="6436315" y="5056314"/>
                </a:cubicBezTo>
                <a:cubicBezTo>
                  <a:pt x="6438185" y="5054442"/>
                  <a:pt x="6441928" y="5052572"/>
                  <a:pt x="6443801" y="5050699"/>
                </a:cubicBezTo>
                <a:cubicBezTo>
                  <a:pt x="6455028" y="5067542"/>
                  <a:pt x="6466256" y="5084383"/>
                  <a:pt x="6477485" y="5101225"/>
                </a:cubicBezTo>
                <a:cubicBezTo>
                  <a:pt x="6479355" y="5101225"/>
                  <a:pt x="6481227" y="5099353"/>
                  <a:pt x="6483098" y="5099353"/>
                </a:cubicBezTo>
                <a:cubicBezTo>
                  <a:pt x="6477485" y="5056314"/>
                  <a:pt x="6473742" y="5013273"/>
                  <a:pt x="6468126" y="4970233"/>
                </a:cubicBezTo>
                <a:cubicBezTo>
                  <a:pt x="6469999" y="4970233"/>
                  <a:pt x="6473742" y="4968361"/>
                  <a:pt x="6475612" y="4968361"/>
                </a:cubicBezTo>
                <a:cubicBezTo>
                  <a:pt x="6479355" y="4987075"/>
                  <a:pt x="6483098" y="5003917"/>
                  <a:pt x="6488712" y="5022631"/>
                </a:cubicBezTo>
                <a:cubicBezTo>
                  <a:pt x="6490582" y="5022631"/>
                  <a:pt x="6492455" y="5022631"/>
                  <a:pt x="6494325" y="5022631"/>
                </a:cubicBezTo>
                <a:cubicBezTo>
                  <a:pt x="6490582" y="4992690"/>
                  <a:pt x="6486839" y="4960875"/>
                  <a:pt x="6483098" y="4930934"/>
                </a:cubicBezTo>
                <a:cubicBezTo>
                  <a:pt x="6484969" y="4930934"/>
                  <a:pt x="6486839" y="4930934"/>
                  <a:pt x="6486839" y="4930934"/>
                </a:cubicBezTo>
                <a:cubicBezTo>
                  <a:pt x="6501810" y="4985204"/>
                  <a:pt x="6516782" y="5039471"/>
                  <a:pt x="6531752" y="5093741"/>
                </a:cubicBezTo>
                <a:cubicBezTo>
                  <a:pt x="6533624" y="5093741"/>
                  <a:pt x="6535494" y="5093741"/>
                  <a:pt x="6539237" y="5091869"/>
                </a:cubicBezTo>
                <a:cubicBezTo>
                  <a:pt x="6541108" y="5082513"/>
                  <a:pt x="6542980" y="5073155"/>
                  <a:pt x="6544851" y="5063799"/>
                </a:cubicBezTo>
                <a:cubicBezTo>
                  <a:pt x="6548594" y="5078770"/>
                  <a:pt x="6552337" y="5093741"/>
                  <a:pt x="6556079" y="5108711"/>
                </a:cubicBezTo>
                <a:cubicBezTo>
                  <a:pt x="6563565" y="5101225"/>
                  <a:pt x="6569178" y="5093741"/>
                  <a:pt x="6580405" y="5080640"/>
                </a:cubicBezTo>
                <a:cubicBezTo>
                  <a:pt x="6582278" y="5099353"/>
                  <a:pt x="6582278" y="5108711"/>
                  <a:pt x="6584148" y="5129294"/>
                </a:cubicBezTo>
                <a:cubicBezTo>
                  <a:pt x="6591634" y="5112454"/>
                  <a:pt x="6595377" y="5103096"/>
                  <a:pt x="6599120" y="5089998"/>
                </a:cubicBezTo>
                <a:cubicBezTo>
                  <a:pt x="6602862" y="5101225"/>
                  <a:pt x="6604733" y="5108711"/>
                  <a:pt x="6610348" y="5127425"/>
                </a:cubicBezTo>
                <a:cubicBezTo>
                  <a:pt x="6619704" y="5103096"/>
                  <a:pt x="6627190" y="5088126"/>
                  <a:pt x="6630932" y="5075027"/>
                </a:cubicBezTo>
                <a:cubicBezTo>
                  <a:pt x="6632803" y="5088126"/>
                  <a:pt x="6636546" y="5104968"/>
                  <a:pt x="6638418" y="5121810"/>
                </a:cubicBezTo>
                <a:cubicBezTo>
                  <a:pt x="6640287" y="5121810"/>
                  <a:pt x="6644030" y="5121810"/>
                  <a:pt x="6645902" y="5121810"/>
                </a:cubicBezTo>
                <a:cubicBezTo>
                  <a:pt x="6647773" y="5108711"/>
                  <a:pt x="6649645" y="5095610"/>
                  <a:pt x="6649645" y="5088126"/>
                </a:cubicBezTo>
                <a:cubicBezTo>
                  <a:pt x="6655258" y="5099353"/>
                  <a:pt x="6664617" y="5114324"/>
                  <a:pt x="6673971" y="5129294"/>
                </a:cubicBezTo>
                <a:cubicBezTo>
                  <a:pt x="6677714" y="5127425"/>
                  <a:pt x="6681457" y="5125553"/>
                  <a:pt x="6687072" y="5123682"/>
                </a:cubicBezTo>
                <a:cubicBezTo>
                  <a:pt x="6677714" y="5078770"/>
                  <a:pt x="6670228" y="5033858"/>
                  <a:pt x="6660874" y="4987075"/>
                </a:cubicBezTo>
                <a:cubicBezTo>
                  <a:pt x="6662744" y="4987075"/>
                  <a:pt x="6666487" y="4985204"/>
                  <a:pt x="6668359" y="4985204"/>
                </a:cubicBezTo>
                <a:cubicBezTo>
                  <a:pt x="6679587" y="5031986"/>
                  <a:pt x="6690814" y="5078770"/>
                  <a:pt x="6700171" y="5127425"/>
                </a:cubicBezTo>
                <a:cubicBezTo>
                  <a:pt x="6702043" y="5127425"/>
                  <a:pt x="6703914" y="5127425"/>
                  <a:pt x="6705786" y="5127425"/>
                </a:cubicBezTo>
                <a:cubicBezTo>
                  <a:pt x="6707657" y="5116197"/>
                  <a:pt x="6709527" y="5106839"/>
                  <a:pt x="6711398" y="5093741"/>
                </a:cubicBezTo>
                <a:cubicBezTo>
                  <a:pt x="6726369" y="5104968"/>
                  <a:pt x="6702043" y="5134909"/>
                  <a:pt x="6735727" y="5138652"/>
                </a:cubicBezTo>
                <a:cubicBezTo>
                  <a:pt x="6752567" y="5140523"/>
                  <a:pt x="6769411" y="5153623"/>
                  <a:pt x="6789994" y="5164850"/>
                </a:cubicBezTo>
                <a:cubicBezTo>
                  <a:pt x="6789994" y="5119939"/>
                  <a:pt x="6789994" y="5084383"/>
                  <a:pt x="6789994" y="5048829"/>
                </a:cubicBezTo>
                <a:cubicBezTo>
                  <a:pt x="6791866" y="5048829"/>
                  <a:pt x="6793737" y="5048829"/>
                  <a:pt x="6795609" y="5048829"/>
                </a:cubicBezTo>
                <a:cubicBezTo>
                  <a:pt x="6797480" y="5082513"/>
                  <a:pt x="6803094" y="5118067"/>
                  <a:pt x="6803094" y="5151751"/>
                </a:cubicBezTo>
                <a:cubicBezTo>
                  <a:pt x="6803094" y="5172336"/>
                  <a:pt x="6810579" y="5183564"/>
                  <a:pt x="6829292" y="5181692"/>
                </a:cubicBezTo>
                <a:cubicBezTo>
                  <a:pt x="6881690" y="5174206"/>
                  <a:pt x="6917243" y="5202277"/>
                  <a:pt x="6952801" y="5232218"/>
                </a:cubicBezTo>
                <a:cubicBezTo>
                  <a:pt x="6960285" y="5237831"/>
                  <a:pt x="6969641" y="5241574"/>
                  <a:pt x="6978999" y="5247189"/>
                </a:cubicBezTo>
                <a:cubicBezTo>
                  <a:pt x="6982741" y="5235961"/>
                  <a:pt x="6986483" y="5226604"/>
                  <a:pt x="6988354" y="5217248"/>
                </a:cubicBezTo>
                <a:cubicBezTo>
                  <a:pt x="6990226" y="5217248"/>
                  <a:pt x="6992096" y="5217248"/>
                  <a:pt x="6993969" y="5217248"/>
                </a:cubicBezTo>
                <a:cubicBezTo>
                  <a:pt x="6995839" y="5228476"/>
                  <a:pt x="6997711" y="5239703"/>
                  <a:pt x="7001454" y="5252802"/>
                </a:cubicBezTo>
                <a:cubicBezTo>
                  <a:pt x="7014552" y="5256545"/>
                  <a:pt x="7029523" y="5260288"/>
                  <a:pt x="7050110" y="5264030"/>
                </a:cubicBezTo>
                <a:cubicBezTo>
                  <a:pt x="7050110" y="5209762"/>
                  <a:pt x="7050110" y="5159235"/>
                  <a:pt x="7050110" y="5108711"/>
                </a:cubicBezTo>
                <a:cubicBezTo>
                  <a:pt x="7051979" y="5108711"/>
                  <a:pt x="7053851" y="5108711"/>
                  <a:pt x="7057594" y="5108711"/>
                </a:cubicBezTo>
                <a:cubicBezTo>
                  <a:pt x="7057594" y="5161109"/>
                  <a:pt x="7057594" y="5213505"/>
                  <a:pt x="7057594" y="5262160"/>
                </a:cubicBezTo>
                <a:cubicBezTo>
                  <a:pt x="7078177" y="5250932"/>
                  <a:pt x="7102506" y="5230346"/>
                  <a:pt x="7121218" y="5234088"/>
                </a:cubicBezTo>
                <a:cubicBezTo>
                  <a:pt x="7141803" y="5237831"/>
                  <a:pt x="7160515" y="5262160"/>
                  <a:pt x="7175485" y="5280873"/>
                </a:cubicBezTo>
                <a:cubicBezTo>
                  <a:pt x="7192329" y="5301456"/>
                  <a:pt x="7211041" y="5310814"/>
                  <a:pt x="7237241" y="5308942"/>
                </a:cubicBezTo>
                <a:cubicBezTo>
                  <a:pt x="7334549" y="5299587"/>
                  <a:pt x="7424373" y="5318299"/>
                  <a:pt x="7501096" y="5380052"/>
                </a:cubicBezTo>
                <a:cubicBezTo>
                  <a:pt x="7510454" y="5387537"/>
                  <a:pt x="7523552" y="5396895"/>
                  <a:pt x="7532909" y="5393152"/>
                </a:cubicBezTo>
                <a:cubicBezTo>
                  <a:pt x="7596534" y="5368824"/>
                  <a:pt x="7654544" y="5421221"/>
                  <a:pt x="7716299" y="5406250"/>
                </a:cubicBezTo>
                <a:cubicBezTo>
                  <a:pt x="7723784" y="5404380"/>
                  <a:pt x="7735012" y="5415608"/>
                  <a:pt x="7744368" y="5421221"/>
                </a:cubicBezTo>
                <a:cubicBezTo>
                  <a:pt x="7796765" y="5466132"/>
                  <a:pt x="7860390" y="5471747"/>
                  <a:pt x="7924015" y="5464263"/>
                </a:cubicBezTo>
                <a:cubicBezTo>
                  <a:pt x="7944601" y="5462391"/>
                  <a:pt x="7963313" y="5441806"/>
                  <a:pt x="7983898" y="5430579"/>
                </a:cubicBezTo>
                <a:cubicBezTo>
                  <a:pt x="8013839" y="5518530"/>
                  <a:pt x="8062492" y="5507302"/>
                  <a:pt x="8137346" y="5482976"/>
                </a:cubicBezTo>
                <a:cubicBezTo>
                  <a:pt x="8165416" y="5473618"/>
                  <a:pt x="8157932" y="5447420"/>
                  <a:pt x="8148574" y="5428707"/>
                </a:cubicBezTo>
                <a:cubicBezTo>
                  <a:pt x="8126117" y="5376309"/>
                  <a:pt x="8137346" y="5340755"/>
                  <a:pt x="8189742" y="5312684"/>
                </a:cubicBezTo>
                <a:cubicBezTo>
                  <a:pt x="8232784" y="5290229"/>
                  <a:pt x="8296409" y="5303328"/>
                  <a:pt x="8320737" y="5338883"/>
                </a:cubicBezTo>
                <a:cubicBezTo>
                  <a:pt x="8343191" y="5374439"/>
                  <a:pt x="8337578" y="5409993"/>
                  <a:pt x="8305765" y="5438064"/>
                </a:cubicBezTo>
                <a:cubicBezTo>
                  <a:pt x="8296409" y="5447420"/>
                  <a:pt x="8288924" y="5458648"/>
                  <a:pt x="8281439" y="5469875"/>
                </a:cubicBezTo>
                <a:cubicBezTo>
                  <a:pt x="8294539" y="5473618"/>
                  <a:pt x="8305765" y="5481103"/>
                  <a:pt x="8318865" y="5482976"/>
                </a:cubicBezTo>
                <a:cubicBezTo>
                  <a:pt x="8358164" y="5488589"/>
                  <a:pt x="8397460" y="5492332"/>
                  <a:pt x="8436757" y="5492332"/>
                </a:cubicBezTo>
                <a:cubicBezTo>
                  <a:pt x="8442372" y="5492332"/>
                  <a:pt x="8453599" y="5477361"/>
                  <a:pt x="8455470" y="5468006"/>
                </a:cubicBezTo>
                <a:cubicBezTo>
                  <a:pt x="8459214" y="5447420"/>
                  <a:pt x="8455470" y="5424964"/>
                  <a:pt x="8459214" y="5404380"/>
                </a:cubicBezTo>
                <a:cubicBezTo>
                  <a:pt x="8468570" y="5359469"/>
                  <a:pt x="8511610" y="5322042"/>
                  <a:pt x="8558393" y="5316427"/>
                </a:cubicBezTo>
                <a:cubicBezTo>
                  <a:pt x="8588334" y="5312684"/>
                  <a:pt x="8601435" y="5327654"/>
                  <a:pt x="8608921" y="5355726"/>
                </a:cubicBezTo>
                <a:cubicBezTo>
                  <a:pt x="8618277" y="5391280"/>
                  <a:pt x="8627633" y="5426836"/>
                  <a:pt x="8644475" y="5458648"/>
                </a:cubicBezTo>
                <a:cubicBezTo>
                  <a:pt x="8668803" y="5501688"/>
                  <a:pt x="8726812" y="5511044"/>
                  <a:pt x="8771725" y="5490461"/>
                </a:cubicBezTo>
                <a:cubicBezTo>
                  <a:pt x="8827864" y="5462391"/>
                  <a:pt x="8887747" y="5439934"/>
                  <a:pt x="8945759" y="5415608"/>
                </a:cubicBezTo>
                <a:cubicBezTo>
                  <a:pt x="8951372" y="5413736"/>
                  <a:pt x="8958856" y="5411865"/>
                  <a:pt x="8962599" y="5413736"/>
                </a:cubicBezTo>
                <a:cubicBezTo>
                  <a:pt x="9018739" y="5441806"/>
                  <a:pt x="9076751" y="5421221"/>
                  <a:pt x="9132890" y="5423094"/>
                </a:cubicBezTo>
                <a:cubicBezTo>
                  <a:pt x="9144119" y="5423094"/>
                  <a:pt x="9155347" y="5424964"/>
                  <a:pt x="9168445" y="5424964"/>
                </a:cubicBezTo>
                <a:cubicBezTo>
                  <a:pt x="9155347" y="5299587"/>
                  <a:pt x="9155347" y="5177949"/>
                  <a:pt x="9245170" y="5080640"/>
                </a:cubicBezTo>
                <a:cubicBezTo>
                  <a:pt x="9222713" y="5039471"/>
                  <a:pt x="9202128" y="5003917"/>
                  <a:pt x="9179673" y="4966490"/>
                </a:cubicBezTo>
                <a:cubicBezTo>
                  <a:pt x="9166572" y="4968361"/>
                  <a:pt x="9149732" y="4972104"/>
                  <a:pt x="9131018" y="4975846"/>
                </a:cubicBezTo>
                <a:cubicBezTo>
                  <a:pt x="9160960" y="4880410"/>
                  <a:pt x="9189031" y="4786844"/>
                  <a:pt x="9220842" y="4693277"/>
                </a:cubicBezTo>
                <a:cubicBezTo>
                  <a:pt x="9230200" y="4667079"/>
                  <a:pt x="9247040" y="4644623"/>
                  <a:pt x="9263884" y="4622168"/>
                </a:cubicBezTo>
                <a:cubicBezTo>
                  <a:pt x="9295695" y="4580998"/>
                  <a:pt x="9308793" y="4536086"/>
                  <a:pt x="9297565" y="4483690"/>
                </a:cubicBezTo>
                <a:cubicBezTo>
                  <a:pt x="9295695" y="4474332"/>
                  <a:pt x="9301309" y="4461233"/>
                  <a:pt x="9301309" y="4450006"/>
                </a:cubicBezTo>
                <a:cubicBezTo>
                  <a:pt x="9303180" y="4427549"/>
                  <a:pt x="9306923" y="4405094"/>
                  <a:pt x="9306923" y="4380766"/>
                </a:cubicBezTo>
                <a:cubicBezTo>
                  <a:pt x="9306923" y="4362052"/>
                  <a:pt x="9299437" y="4341469"/>
                  <a:pt x="9305052" y="4324626"/>
                </a:cubicBezTo>
                <a:cubicBezTo>
                  <a:pt x="9329379" y="4259130"/>
                  <a:pt x="9357450" y="4195505"/>
                  <a:pt x="9385518" y="4131881"/>
                </a:cubicBezTo>
                <a:cubicBezTo>
                  <a:pt x="9394876" y="4111295"/>
                  <a:pt x="9411717" y="4090711"/>
                  <a:pt x="9394876" y="4073868"/>
                </a:cubicBezTo>
                <a:cubicBezTo>
                  <a:pt x="9383646" y="4060770"/>
                  <a:pt x="9359320" y="4058898"/>
                  <a:pt x="9340606" y="4055155"/>
                </a:cubicBezTo>
                <a:cubicBezTo>
                  <a:pt x="9323766" y="4051412"/>
                  <a:pt x="9306923" y="4053285"/>
                  <a:pt x="9291953" y="4053285"/>
                </a:cubicBezTo>
                <a:cubicBezTo>
                  <a:pt x="9254526" y="4049542"/>
                  <a:pt x="9258269" y="4086968"/>
                  <a:pt x="9245170" y="4103810"/>
                </a:cubicBezTo>
                <a:cubicBezTo>
                  <a:pt x="9217099" y="4139366"/>
                  <a:pt x="9198386" y="4182405"/>
                  <a:pt x="9168445" y="4217961"/>
                </a:cubicBezTo>
                <a:cubicBezTo>
                  <a:pt x="9151604" y="4238545"/>
                  <a:pt x="9153475" y="4255388"/>
                  <a:pt x="9170317" y="4266616"/>
                </a:cubicBezTo>
                <a:cubicBezTo>
                  <a:pt x="9190901" y="4281587"/>
                  <a:pt x="9202128" y="4298427"/>
                  <a:pt x="9189031" y="4317140"/>
                </a:cubicBezTo>
                <a:cubicBezTo>
                  <a:pt x="9181545" y="4328368"/>
                  <a:pt x="9157217" y="4328368"/>
                  <a:pt x="9132890" y="4333983"/>
                </a:cubicBezTo>
                <a:cubicBezTo>
                  <a:pt x="9132890" y="4332111"/>
                  <a:pt x="9129146" y="4341469"/>
                  <a:pt x="9125406" y="4352696"/>
                </a:cubicBezTo>
                <a:cubicBezTo>
                  <a:pt x="9121661" y="4345212"/>
                  <a:pt x="9117920" y="4341469"/>
                  <a:pt x="9110433" y="4328368"/>
                </a:cubicBezTo>
                <a:cubicBezTo>
                  <a:pt x="9104820" y="4341469"/>
                  <a:pt x="9101077" y="4352696"/>
                  <a:pt x="9095465" y="4365795"/>
                </a:cubicBezTo>
                <a:cubicBezTo>
                  <a:pt x="9091719" y="4363924"/>
                  <a:pt x="9087979" y="4362052"/>
                  <a:pt x="9084235" y="4358309"/>
                </a:cubicBezTo>
                <a:cubicBezTo>
                  <a:pt x="9067393" y="4326498"/>
                  <a:pt x="9052423" y="4292814"/>
                  <a:pt x="9033709" y="4259130"/>
                </a:cubicBezTo>
                <a:cubicBezTo>
                  <a:pt x="9005641" y="4266616"/>
                  <a:pt x="8981313" y="4264744"/>
                  <a:pt x="8970085" y="4227317"/>
                </a:cubicBezTo>
                <a:cubicBezTo>
                  <a:pt x="8966342" y="4216089"/>
                  <a:pt x="8945759" y="4210476"/>
                  <a:pt x="8928915" y="4201119"/>
                </a:cubicBezTo>
                <a:cubicBezTo>
                  <a:pt x="8930787" y="4221704"/>
                  <a:pt x="8934529" y="4236675"/>
                  <a:pt x="8936401" y="4253515"/>
                </a:cubicBezTo>
                <a:cubicBezTo>
                  <a:pt x="8936401" y="4261001"/>
                  <a:pt x="8940144" y="4270359"/>
                  <a:pt x="8936401" y="4274101"/>
                </a:cubicBezTo>
                <a:cubicBezTo>
                  <a:pt x="8891490" y="4333983"/>
                  <a:pt x="8910202" y="4406964"/>
                  <a:pt x="8902717" y="4472461"/>
                </a:cubicBezTo>
                <a:cubicBezTo>
                  <a:pt x="8898974" y="4498660"/>
                  <a:pt x="8900846" y="4526728"/>
                  <a:pt x="8893362" y="4551057"/>
                </a:cubicBezTo>
                <a:cubicBezTo>
                  <a:pt x="8889619" y="4560412"/>
                  <a:pt x="8869033" y="4569770"/>
                  <a:pt x="8857806" y="4569770"/>
                </a:cubicBezTo>
                <a:cubicBezTo>
                  <a:pt x="8837222" y="4569770"/>
                  <a:pt x="8829734" y="4554800"/>
                  <a:pt x="8833479" y="4534214"/>
                </a:cubicBezTo>
                <a:cubicBezTo>
                  <a:pt x="8840963" y="4476204"/>
                  <a:pt x="8844707" y="4416322"/>
                  <a:pt x="8859675" y="4360182"/>
                </a:cubicBezTo>
                <a:cubicBezTo>
                  <a:pt x="8882134" y="4270359"/>
                  <a:pt x="8863420" y="4191763"/>
                  <a:pt x="8812894" y="4118780"/>
                </a:cubicBezTo>
                <a:cubicBezTo>
                  <a:pt x="8762368" y="4120652"/>
                  <a:pt x="8724943" y="4077611"/>
                  <a:pt x="8734298" y="4025214"/>
                </a:cubicBezTo>
                <a:cubicBezTo>
                  <a:pt x="8734298" y="4023344"/>
                  <a:pt x="8736168" y="4019601"/>
                  <a:pt x="8736168" y="4017729"/>
                </a:cubicBezTo>
                <a:cubicBezTo>
                  <a:pt x="8732427" y="3946618"/>
                  <a:pt x="8760496" y="3879251"/>
                  <a:pt x="8760496" y="3808140"/>
                </a:cubicBezTo>
                <a:cubicBezTo>
                  <a:pt x="8760496" y="3778199"/>
                  <a:pt x="8771725" y="3759486"/>
                  <a:pt x="8805408" y="3753873"/>
                </a:cubicBezTo>
                <a:cubicBezTo>
                  <a:pt x="8833479" y="3750130"/>
                  <a:pt x="8859675" y="3737030"/>
                  <a:pt x="8885875" y="3729545"/>
                </a:cubicBezTo>
                <a:cubicBezTo>
                  <a:pt x="8885875" y="3723932"/>
                  <a:pt x="8885875" y="3720189"/>
                  <a:pt x="8885875" y="3714574"/>
                </a:cubicBezTo>
                <a:cubicBezTo>
                  <a:pt x="8872776" y="3714574"/>
                  <a:pt x="8854063" y="3718317"/>
                  <a:pt x="8846578" y="3712704"/>
                </a:cubicBezTo>
                <a:cubicBezTo>
                  <a:pt x="8835349" y="3703346"/>
                  <a:pt x="8831607" y="3686506"/>
                  <a:pt x="8824121" y="3671536"/>
                </a:cubicBezTo>
                <a:cubicBezTo>
                  <a:pt x="8872776" y="3654692"/>
                  <a:pt x="8872776" y="3654692"/>
                  <a:pt x="8872776" y="3619138"/>
                </a:cubicBezTo>
                <a:cubicBezTo>
                  <a:pt x="8809151" y="3598553"/>
                  <a:pt x="8803536" y="3585454"/>
                  <a:pt x="8831607" y="3501243"/>
                </a:cubicBezTo>
                <a:cubicBezTo>
                  <a:pt x="8812894" y="3480660"/>
                  <a:pt x="8792308" y="3460075"/>
                  <a:pt x="8820379" y="3432006"/>
                </a:cubicBezTo>
                <a:cubicBezTo>
                  <a:pt x="8824121" y="3428263"/>
                  <a:pt x="8825994" y="3420778"/>
                  <a:pt x="8824121" y="3415163"/>
                </a:cubicBezTo>
                <a:cubicBezTo>
                  <a:pt x="8814766" y="3372123"/>
                  <a:pt x="8857806" y="3353410"/>
                  <a:pt x="8869033" y="3317854"/>
                </a:cubicBezTo>
                <a:cubicBezTo>
                  <a:pt x="8876519" y="3291656"/>
                  <a:pt x="8915816" y="3297271"/>
                  <a:pt x="8947629" y="3325340"/>
                </a:cubicBezTo>
                <a:cubicBezTo>
                  <a:pt x="8947629" y="3246744"/>
                  <a:pt x="8947629" y="3170020"/>
                  <a:pt x="8947629" y="3091426"/>
                </a:cubicBezTo>
                <a:cubicBezTo>
                  <a:pt x="8940144" y="3108266"/>
                  <a:pt x="8934529" y="3121366"/>
                  <a:pt x="8928915" y="3136338"/>
                </a:cubicBezTo>
                <a:cubicBezTo>
                  <a:pt x="8925172" y="3136338"/>
                  <a:pt x="8923300" y="3134464"/>
                  <a:pt x="8919560" y="3134464"/>
                </a:cubicBezTo>
                <a:cubicBezTo>
                  <a:pt x="8921431" y="3119494"/>
                  <a:pt x="8921431" y="3102654"/>
                  <a:pt x="8927046" y="3091426"/>
                </a:cubicBezTo>
                <a:cubicBezTo>
                  <a:pt x="8951372" y="3052127"/>
                  <a:pt x="8977570" y="3012829"/>
                  <a:pt x="9003768" y="2973531"/>
                </a:cubicBezTo>
                <a:cubicBezTo>
                  <a:pt x="9005641" y="2969788"/>
                  <a:pt x="9009382" y="2966045"/>
                  <a:pt x="9011254" y="2966045"/>
                </a:cubicBezTo>
                <a:cubicBezTo>
                  <a:pt x="9050553" y="2967917"/>
                  <a:pt x="9071136" y="2939847"/>
                  <a:pt x="9095465" y="2911778"/>
                </a:cubicBezTo>
                <a:cubicBezTo>
                  <a:pt x="9110433" y="2930492"/>
                  <a:pt x="9123534" y="2945462"/>
                  <a:pt x="9136633" y="2962303"/>
                </a:cubicBezTo>
                <a:cubicBezTo>
                  <a:pt x="9153475" y="2936104"/>
                  <a:pt x="9155347" y="2883708"/>
                  <a:pt x="9207743" y="2923007"/>
                </a:cubicBezTo>
                <a:cubicBezTo>
                  <a:pt x="9239555" y="2885580"/>
                  <a:pt x="9271367" y="2850024"/>
                  <a:pt x="9301309" y="2812597"/>
                </a:cubicBezTo>
                <a:cubicBezTo>
                  <a:pt x="9297565" y="2812597"/>
                  <a:pt x="9291953" y="2812597"/>
                  <a:pt x="9288210" y="2810727"/>
                </a:cubicBezTo>
                <a:cubicBezTo>
                  <a:pt x="9280724" y="2788271"/>
                  <a:pt x="9265753" y="2765815"/>
                  <a:pt x="9265753" y="2743359"/>
                </a:cubicBezTo>
                <a:cubicBezTo>
                  <a:pt x="9265753" y="2692833"/>
                  <a:pt x="9269496" y="2642308"/>
                  <a:pt x="9276981" y="2593653"/>
                </a:cubicBezTo>
                <a:cubicBezTo>
                  <a:pt x="9280724" y="2558098"/>
                  <a:pt x="9248913" y="2511315"/>
                  <a:pt x="9213357" y="2505700"/>
                </a:cubicBezTo>
                <a:cubicBezTo>
                  <a:pt x="9153475" y="2496344"/>
                  <a:pt x="9149732" y="2492601"/>
                  <a:pt x="9138504" y="2432719"/>
                </a:cubicBezTo>
                <a:cubicBezTo>
                  <a:pt x="9134761" y="2414007"/>
                  <a:pt x="9132890" y="2395294"/>
                  <a:pt x="9129146" y="2374708"/>
                </a:cubicBezTo>
                <a:cubicBezTo>
                  <a:pt x="9127275" y="2361610"/>
                  <a:pt x="9121661" y="2346639"/>
                  <a:pt x="9117920" y="2333539"/>
                </a:cubicBezTo>
                <a:cubicBezTo>
                  <a:pt x="9101077" y="2342896"/>
                  <a:pt x="9084235" y="2350382"/>
                  <a:pt x="9067393" y="2359737"/>
                </a:cubicBezTo>
                <a:cubicBezTo>
                  <a:pt x="9065521" y="2355995"/>
                  <a:pt x="9063650" y="2352251"/>
                  <a:pt x="9059909" y="2348510"/>
                </a:cubicBezTo>
                <a:cubicBezTo>
                  <a:pt x="9065521" y="2342896"/>
                  <a:pt x="9071136" y="2335411"/>
                  <a:pt x="9078621" y="2331668"/>
                </a:cubicBezTo>
                <a:cubicBezTo>
                  <a:pt x="9108563" y="2318568"/>
                  <a:pt x="9110433" y="2303597"/>
                  <a:pt x="9095465" y="2277399"/>
                </a:cubicBezTo>
                <a:cubicBezTo>
                  <a:pt x="9078621" y="2249330"/>
                  <a:pt x="9067393" y="2217516"/>
                  <a:pt x="9058038" y="2183833"/>
                </a:cubicBezTo>
                <a:cubicBezTo>
                  <a:pt x="9052423" y="2159506"/>
                  <a:pt x="9052423" y="2137051"/>
                  <a:pt x="9028094" y="2118338"/>
                </a:cubicBezTo>
                <a:cubicBezTo>
                  <a:pt x="9016867" y="2108980"/>
                  <a:pt x="9020612" y="2077169"/>
                  <a:pt x="9022482" y="2056583"/>
                </a:cubicBezTo>
                <a:cubicBezTo>
                  <a:pt x="9028094" y="2013544"/>
                  <a:pt x="9031839" y="1968632"/>
                  <a:pt x="9050553" y="1931205"/>
                </a:cubicBezTo>
                <a:cubicBezTo>
                  <a:pt x="9071136" y="1890036"/>
                  <a:pt x="9087979" y="1837639"/>
                  <a:pt x="9147860" y="1824539"/>
                </a:cubicBezTo>
                <a:cubicBezTo>
                  <a:pt x="9189031" y="1815184"/>
                  <a:pt x="9226457" y="1792727"/>
                  <a:pt x="9265753" y="1781500"/>
                </a:cubicBezTo>
                <a:cubicBezTo>
                  <a:pt x="9342479" y="1762786"/>
                  <a:pt x="9421073" y="1766529"/>
                  <a:pt x="9497798" y="1788984"/>
                </a:cubicBezTo>
                <a:cubicBezTo>
                  <a:pt x="9544581" y="1802083"/>
                  <a:pt x="9585750" y="1824539"/>
                  <a:pt x="9619434" y="1860095"/>
                </a:cubicBezTo>
                <a:cubicBezTo>
                  <a:pt x="9673701" y="1916234"/>
                  <a:pt x="9703642" y="1985472"/>
                  <a:pt x="9707385" y="2064068"/>
                </a:cubicBezTo>
                <a:cubicBezTo>
                  <a:pt x="9707385" y="2090266"/>
                  <a:pt x="9707385" y="2114595"/>
                  <a:pt x="9729842" y="2131436"/>
                </a:cubicBezTo>
                <a:cubicBezTo>
                  <a:pt x="9733583" y="2135178"/>
                  <a:pt x="9735457" y="2142664"/>
                  <a:pt x="9735457" y="2150149"/>
                </a:cubicBezTo>
                <a:cubicBezTo>
                  <a:pt x="9737326" y="2166992"/>
                  <a:pt x="9737326" y="2181963"/>
                  <a:pt x="9739198" y="2206289"/>
                </a:cubicBezTo>
                <a:cubicBezTo>
                  <a:pt x="9727969" y="2215647"/>
                  <a:pt x="9726099" y="2226875"/>
                  <a:pt x="9733583" y="2251200"/>
                </a:cubicBezTo>
                <a:cubicBezTo>
                  <a:pt x="9744812" y="2281142"/>
                  <a:pt x="9707385" y="2290499"/>
                  <a:pt x="9686800" y="2303597"/>
                </a:cubicBezTo>
                <a:cubicBezTo>
                  <a:pt x="9677444" y="2309213"/>
                  <a:pt x="9664346" y="2309213"/>
                  <a:pt x="9647503" y="2312955"/>
                </a:cubicBezTo>
                <a:cubicBezTo>
                  <a:pt x="9658731" y="2320441"/>
                  <a:pt x="9664346" y="2324183"/>
                  <a:pt x="9679316" y="2335411"/>
                </a:cubicBezTo>
                <a:cubicBezTo>
                  <a:pt x="9656861" y="2359737"/>
                  <a:pt x="9638147" y="2382193"/>
                  <a:pt x="9615690" y="2400906"/>
                </a:cubicBezTo>
                <a:cubicBezTo>
                  <a:pt x="9593234" y="2421492"/>
                  <a:pt x="9591364" y="2438333"/>
                  <a:pt x="9615690" y="2472017"/>
                </a:cubicBezTo>
                <a:cubicBezTo>
                  <a:pt x="9668086" y="2451433"/>
                  <a:pt x="9716743" y="2458918"/>
                  <a:pt x="9765395" y="2486988"/>
                </a:cubicBezTo>
                <a:cubicBezTo>
                  <a:pt x="9782238" y="2479502"/>
                  <a:pt x="9800952" y="2473889"/>
                  <a:pt x="9817793" y="2466403"/>
                </a:cubicBezTo>
                <a:cubicBezTo>
                  <a:pt x="9836505" y="2457045"/>
                  <a:pt x="9851478" y="2457045"/>
                  <a:pt x="9870192" y="2472017"/>
                </a:cubicBezTo>
                <a:cubicBezTo>
                  <a:pt x="9877675" y="2479502"/>
                  <a:pt x="9902002" y="2481374"/>
                  <a:pt x="9905745" y="2475759"/>
                </a:cubicBezTo>
                <a:cubicBezTo>
                  <a:pt x="9933814" y="2442075"/>
                  <a:pt x="9961885" y="2445818"/>
                  <a:pt x="9995569" y="2464531"/>
                </a:cubicBezTo>
                <a:cubicBezTo>
                  <a:pt x="9999312" y="2466403"/>
                  <a:pt x="10006798" y="2464531"/>
                  <a:pt x="10016154" y="2466403"/>
                </a:cubicBezTo>
                <a:cubicBezTo>
                  <a:pt x="10012412" y="2455176"/>
                  <a:pt x="10010539" y="2447690"/>
                  <a:pt x="10006798" y="2432719"/>
                </a:cubicBezTo>
                <a:cubicBezTo>
                  <a:pt x="10023638" y="2436462"/>
                  <a:pt x="10036739" y="2440205"/>
                  <a:pt x="10047966" y="2442075"/>
                </a:cubicBezTo>
                <a:cubicBezTo>
                  <a:pt x="10055451" y="2391550"/>
                  <a:pt x="10059194" y="2389679"/>
                  <a:pt x="10117204" y="2395294"/>
                </a:cubicBezTo>
                <a:cubicBezTo>
                  <a:pt x="10085392" y="2320441"/>
                  <a:pt x="10055451" y="2249330"/>
                  <a:pt x="10027381" y="2183833"/>
                </a:cubicBezTo>
                <a:cubicBezTo>
                  <a:pt x="10008667" y="2191318"/>
                  <a:pt x="9993699" y="2202546"/>
                  <a:pt x="9980598" y="2200676"/>
                </a:cubicBezTo>
                <a:cubicBezTo>
                  <a:pt x="9971241" y="2198803"/>
                  <a:pt x="9960015" y="2181963"/>
                  <a:pt x="9958143" y="2170734"/>
                </a:cubicBezTo>
                <a:cubicBezTo>
                  <a:pt x="9941301" y="2107110"/>
                  <a:pt x="9933814" y="2039742"/>
                  <a:pt x="9911358" y="1977988"/>
                </a:cubicBezTo>
                <a:cubicBezTo>
                  <a:pt x="9870192" y="1871323"/>
                  <a:pt x="9825280" y="1766529"/>
                  <a:pt x="9771010" y="1665477"/>
                </a:cubicBezTo>
                <a:cubicBezTo>
                  <a:pt x="9582008" y="1315539"/>
                  <a:pt x="9393004" y="965603"/>
                  <a:pt x="9196513" y="619407"/>
                </a:cubicBezTo>
                <a:cubicBezTo>
                  <a:pt x="9091719" y="434147"/>
                  <a:pt x="8973827" y="258243"/>
                  <a:pt x="8861548" y="78596"/>
                </a:cubicBezTo>
                <a:cubicBezTo>
                  <a:pt x="8831607" y="31812"/>
                  <a:pt x="8829734" y="31812"/>
                  <a:pt x="884844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471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23765"/>
            <a:ext cx="4871870" cy="13681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7320144" y="4089341"/>
            <a:ext cx="487185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AFB14A29-9DB3-4438-921C-3A2E2DDA88A5}"/>
              </a:ext>
            </a:extLst>
          </p:cNvPr>
          <p:cNvGrpSpPr/>
          <p:nvPr userDrawn="1"/>
        </p:nvGrpSpPr>
        <p:grpSpPr>
          <a:xfrm>
            <a:off x="4871870" y="1990159"/>
            <a:ext cx="2448272" cy="4303935"/>
            <a:chOff x="445712" y="1449040"/>
            <a:chExt cx="2113018" cy="3924176"/>
          </a:xfrm>
        </p:grpSpPr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C2825A4D-504A-4BE8-846E-0B3420902E1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EFC66CBE-0B29-440B-B8E9-02ED4EF50B0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90CA33D0-D1A2-412E-AAC6-7F047A3199E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7C422800-5898-42C6-8498-8A56D0BB527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3989E3EA-780D-4D08-A804-4AC862CB069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024068-94D6-4F24-9A64-8F69CDF7ED34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5051890" y="2449937"/>
            <a:ext cx="2088232" cy="338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934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9099AC61-1714-44EF-95DB-C3E1D342C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DEDDA702-7BD7-4FBF-AE39-0DF68E4F6615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E82BEB7C-F700-427B-9B6D-07AF4DCFC4D6}"/>
              </a:ext>
            </a:extLst>
          </p:cNvPr>
          <p:cNvSpPr/>
          <p:nvPr userDrawn="1"/>
        </p:nvSpPr>
        <p:spPr>
          <a:xfrm>
            <a:off x="6714751" y="3822261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8" name="Picture 18" descr="Screen Clipping">
            <a:extLst>
              <a:ext uri="{FF2B5EF4-FFF2-40B4-BE49-F238E27FC236}">
                <a16:creationId xmlns:a16="http://schemas.microsoft.com/office/drawing/2014/main" id="{36AD953A-B3F8-4444-871F-7FCDDA7B0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02" y="2081628"/>
            <a:ext cx="2519999" cy="4276180"/>
          </a:xfrm>
          <a:prstGeom prst="rect">
            <a:avLst/>
          </a:prstGeom>
        </p:spPr>
      </p:pic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7ED0E029-9FE5-464D-8D99-5F5FDE24665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828608" y="2270539"/>
            <a:ext cx="2363393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9154414E-F9D0-4176-8423-AD2B0FDFF273}"/>
              </a:ext>
            </a:extLst>
          </p:cNvPr>
          <p:cNvGrpSpPr/>
          <p:nvPr userDrawn="1"/>
        </p:nvGrpSpPr>
        <p:grpSpPr>
          <a:xfrm>
            <a:off x="7019112" y="2420331"/>
            <a:ext cx="1890758" cy="3323854"/>
            <a:chOff x="445712" y="1449040"/>
            <a:chExt cx="2113018" cy="3924176"/>
          </a:xfrm>
        </p:grpSpPr>
        <p:sp>
          <p:nvSpPr>
            <p:cNvPr id="34" name="Rounded Rectangle 21">
              <a:extLst>
                <a:ext uri="{FF2B5EF4-FFF2-40B4-BE49-F238E27FC236}">
                  <a16:creationId xmlns:a16="http://schemas.microsoft.com/office/drawing/2014/main" id="{48E8CA5B-130B-4AD8-AB4B-4E5FAED2D7F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Rectangle 22">
              <a:extLst>
                <a:ext uri="{FF2B5EF4-FFF2-40B4-BE49-F238E27FC236}">
                  <a16:creationId xmlns:a16="http://schemas.microsoft.com/office/drawing/2014/main" id="{245400F7-8368-40C0-BB3D-0AD35E01855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id="{FF3A9B8F-6595-4BDF-BD37-651F326557E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7" name="Oval 24">
                <a:extLst>
                  <a:ext uri="{FF2B5EF4-FFF2-40B4-BE49-F238E27FC236}">
                    <a16:creationId xmlns:a16="http://schemas.microsoft.com/office/drawing/2014/main" id="{FADAA692-E4F3-412A-BA4C-194DE2CBC22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8" name="Rounded Rectangle 25">
                <a:extLst>
                  <a:ext uri="{FF2B5EF4-FFF2-40B4-BE49-F238E27FC236}">
                    <a16:creationId xmlns:a16="http://schemas.microsoft.com/office/drawing/2014/main" id="{D44E170A-6DEE-45EF-886B-6671E94CB4A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BAA35CAB-B035-468E-9BA1-B8848776C9F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145482" y="2747285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9219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468676-AFF3-48C1-9822-ACE1AABEA72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5C62372A-493F-41CA-8B53-D454FBD940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38588" y="637903"/>
            <a:ext cx="4314824" cy="55821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070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1384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0011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FD31565C-2926-4592-8A61-0F10AFB84A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33109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56938BD1-B98B-4510-BA28-5E205124E6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86207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284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944393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2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5222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0317054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00213" y="653142"/>
            <a:ext cx="432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956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723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69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60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34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04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61" r:id="rId2"/>
    <p:sldLayoutId id="2147483777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36" r:id="rId10"/>
    <p:sldLayoutId id="2147483748" r:id="rId11"/>
    <p:sldLayoutId id="2147483750" r:id="rId12"/>
    <p:sldLayoutId id="2147483753" r:id="rId13"/>
    <p:sldLayoutId id="2147483751" r:id="rId14"/>
    <p:sldLayoutId id="2147483752" r:id="rId15"/>
    <p:sldLayoutId id="2147483749" r:id="rId16"/>
    <p:sldLayoutId id="2147483732" r:id="rId17"/>
    <p:sldLayoutId id="2147483755" r:id="rId18"/>
    <p:sldLayoutId id="2147483756" r:id="rId19"/>
    <p:sldLayoutId id="2147483762" r:id="rId20"/>
    <p:sldLayoutId id="2147483763" r:id="rId21"/>
    <p:sldLayoutId id="2147483769" r:id="rId22"/>
    <p:sldLayoutId id="2147483770" r:id="rId23"/>
    <p:sldLayoutId id="2147483771" r:id="rId24"/>
    <p:sldLayoutId id="2147483772" r:id="rId25"/>
    <p:sldLayoutId id="2147483776" r:id="rId26"/>
    <p:sldLayoutId id="2147483780" r:id="rId27"/>
    <p:sldLayoutId id="2147483803" r:id="rId28"/>
    <p:sldLayoutId id="2147483804" r:id="rId2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31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800" r:id="rId17"/>
    <p:sldLayoutId id="2147483801" r:id="rId18"/>
    <p:sldLayoutId id="214748380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microsoft.com/office/2007/relationships/hdphoto" Target="../media/hdphoto2.wdp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0.png"/><Relationship Id="rId7" Type="http://schemas.openxmlformats.org/officeDocument/2006/relationships/image" Target="../media/image90.jpe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25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jpg"/><Relationship Id="rId5" Type="http://schemas.openxmlformats.org/officeDocument/2006/relationships/image" Target="../media/image4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9">
            <a:extLst>
              <a:ext uri="{FF2B5EF4-FFF2-40B4-BE49-F238E27FC236}">
                <a16:creationId xmlns:a16="http://schemas.microsoft.com/office/drawing/2014/main" id="{62CCFCCC-9ACD-48F5-8665-25D9CE706FEF}"/>
              </a:ext>
            </a:extLst>
          </p:cNvPr>
          <p:cNvGrpSpPr/>
          <p:nvPr/>
        </p:nvGrpSpPr>
        <p:grpSpPr>
          <a:xfrm rot="804698">
            <a:off x="7679044" y="483739"/>
            <a:ext cx="4439531" cy="2282625"/>
            <a:chOff x="2723195" y="2521519"/>
            <a:chExt cx="1803158" cy="1810948"/>
          </a:xfrm>
          <a:solidFill>
            <a:schemeClr val="accent4">
              <a:alpha val="26000"/>
            </a:schemeClr>
          </a:solidFill>
        </p:grpSpPr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459A5D4C-E9ED-4B3B-B0DE-204C5EC004EA}"/>
                </a:ext>
              </a:extLst>
            </p:cNvPr>
            <p:cNvSpPr/>
            <p:nvPr/>
          </p:nvSpPr>
          <p:spPr>
            <a:xfrm>
              <a:off x="2723195" y="2521519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accent4">
                <a:alpha val="3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6">
              <a:extLst>
                <a:ext uri="{FF2B5EF4-FFF2-40B4-BE49-F238E27FC236}">
                  <a16:creationId xmlns:a16="http://schemas.microsoft.com/office/drawing/2014/main" id="{52A67715-1256-43EE-832F-226900D1136F}"/>
                </a:ext>
              </a:extLst>
            </p:cNvPr>
            <p:cNvSpPr/>
            <p:nvPr/>
          </p:nvSpPr>
          <p:spPr>
            <a:xfrm rot="20942360">
              <a:off x="2727207" y="2525531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5C89C61C-6767-420A-A168-2EAE16B0D0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7595" y="602957"/>
            <a:ext cx="3846949" cy="17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Resultado de imagem para imagens meu amigo totoro">
            <a:extLst>
              <a:ext uri="{FF2B5EF4-FFF2-40B4-BE49-F238E27FC236}">
                <a16:creationId xmlns:a16="http://schemas.microsoft.com/office/drawing/2014/main" id="{2BCD0E76-F686-4821-8894-9EEB7E79A6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191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2A12F30-B520-44EF-91F8-DB22BFB10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52359"/>
            <a:ext cx="12213021" cy="518743"/>
          </a:xfrm>
          <a:prstGeom prst="rect">
            <a:avLst/>
          </a:prstGeom>
          <a:gradFill>
            <a:gsLst>
              <a:gs pos="54770">
                <a:srgbClr val="BFCFEA"/>
              </a:gs>
              <a:gs pos="46450">
                <a:srgbClr val="C7D5ED"/>
              </a:gs>
              <a:gs pos="21423">
                <a:srgbClr val="E0E8F5"/>
              </a:gs>
              <a:gs pos="12506">
                <a:srgbClr val="E9EFF8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0" tIns="-17457" rIns="0" bIns="-17457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sz="3600" b="1" dirty="0">
                <a:solidFill>
                  <a:schemeClr val="tx2"/>
                </a:solidFill>
                <a:latin typeface="Bembo" panose="020B0604020202020204" pitchFamily="18" charset="0"/>
                <a:cs typeface="Arial" panose="020B0604020202020204" pitchFamily="34" charset="0"/>
              </a:rPr>
              <a:t>…</a:t>
            </a:r>
            <a:r>
              <a:rPr lang="pt-BR" altLang="pt-BR" sz="2800" b="1" dirty="0">
                <a:solidFill>
                  <a:schemeClr val="tx2"/>
                </a:solidFill>
                <a:latin typeface="Bembo" panose="020B0604020202020204" pitchFamily="18" charset="0"/>
                <a:cs typeface="Arial" panose="020B0604020202020204" pitchFamily="34" charset="0"/>
              </a:rPr>
              <a:t>About children’s innocence and imagination, involved by sisters Satsuki and Mei</a:t>
            </a:r>
            <a:endParaRPr lang="pt-BR" altLang="pt-BR" sz="2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372754-5C32-4D33-85B0-4D14FE401B33}"/>
              </a:ext>
            </a:extLst>
          </p:cNvPr>
          <p:cNvSpPr/>
          <p:nvPr/>
        </p:nvSpPr>
        <p:spPr>
          <a:xfrm>
            <a:off x="48648" y="136526"/>
            <a:ext cx="3209868" cy="2390543"/>
          </a:xfrm>
          <a:prstGeom prst="ellipse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41D99D-F13E-4773-875E-575050451E7F}"/>
              </a:ext>
            </a:extLst>
          </p:cNvPr>
          <p:cNvSpPr txBox="1"/>
          <p:nvPr/>
        </p:nvSpPr>
        <p:spPr>
          <a:xfrm>
            <a:off x="359703" y="793188"/>
            <a:ext cx="2587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My</a:t>
            </a: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 </a:t>
            </a:r>
            <a:r>
              <a:rPr lang="pt-BR" sz="3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Neighbor</a:t>
            </a: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 Totoro - 1988</a:t>
            </a:r>
          </a:p>
        </p:txBody>
      </p:sp>
    </p:spTree>
    <p:extLst>
      <p:ext uri="{BB962C8B-B14F-4D97-AF65-F5344CB8AC3E}">
        <p14:creationId xmlns:p14="http://schemas.microsoft.com/office/powerpoint/2010/main" val="81243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meu amigo totoro">
            <a:extLst>
              <a:ext uri="{FF2B5EF4-FFF2-40B4-BE49-F238E27FC236}">
                <a16:creationId xmlns:a16="http://schemas.microsoft.com/office/drawing/2014/main" id="{FBF63971-3D78-4AAB-A6FE-1E48FA03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" y="0"/>
            <a:ext cx="7107435" cy="444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meu amigo totoro">
            <a:extLst>
              <a:ext uri="{FF2B5EF4-FFF2-40B4-BE49-F238E27FC236}">
                <a16:creationId xmlns:a16="http://schemas.microsoft.com/office/drawing/2014/main" id="{CAFCB97D-61A2-448B-A6AA-121E1D1A7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" y="4441759"/>
            <a:ext cx="1592930" cy="241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meu amigo totoro">
            <a:extLst>
              <a:ext uri="{FF2B5EF4-FFF2-40B4-BE49-F238E27FC236}">
                <a16:creationId xmlns:a16="http://schemas.microsoft.com/office/drawing/2014/main" id="{171A09B8-3234-4841-8CEF-656AE9EED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67" y="4441758"/>
            <a:ext cx="3815117" cy="24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Resultado de imagem para imagens meu amigo totoro">
            <a:extLst>
              <a:ext uri="{FF2B5EF4-FFF2-40B4-BE49-F238E27FC236}">
                <a16:creationId xmlns:a16="http://schemas.microsoft.com/office/drawing/2014/main" id="{E66290EC-69E1-4B01-8B5F-D76A4227DC0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21" y="4441755"/>
            <a:ext cx="1683491" cy="2416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B7DAA8-C522-4817-A9D4-2986C18C0E19}"/>
              </a:ext>
            </a:extLst>
          </p:cNvPr>
          <p:cNvSpPr/>
          <p:nvPr/>
        </p:nvSpPr>
        <p:spPr>
          <a:xfrm>
            <a:off x="6884622" y="0"/>
            <a:ext cx="5307377" cy="6858000"/>
          </a:xfrm>
          <a:prstGeom prst="rect">
            <a:avLst/>
          </a:prstGeom>
          <a:gradFill flip="none" rotWithShape="1">
            <a:gsLst>
              <a:gs pos="16000">
                <a:srgbClr val="23589C"/>
              </a:gs>
              <a:gs pos="34000">
                <a:srgbClr val="8C7A76"/>
              </a:gs>
              <a:gs pos="41000">
                <a:srgbClr val="265277"/>
              </a:gs>
              <a:gs pos="38000">
                <a:srgbClr val="FFFFEB"/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4D19081-B3E4-42F8-AD1C-15F2C632A6C2}"/>
              </a:ext>
            </a:extLst>
          </p:cNvPr>
          <p:cNvSpPr txBox="1"/>
          <p:nvPr/>
        </p:nvSpPr>
        <p:spPr>
          <a:xfrm>
            <a:off x="6788318" y="987065"/>
            <a:ext cx="5403682" cy="397031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Awards  - Best Film – 1989</a:t>
            </a:r>
          </a:p>
          <a:p>
            <a:pPr algn="ctr"/>
            <a:endParaRPr 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/>
            <a:endParaRPr 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/>
            <a:endParaRPr 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/>
            <a:endParaRPr 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Kinema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Junpo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</a:p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2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04A54D7-E3B2-4C57-A3E6-934B4AB5A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Resultado de imagem para imagens  do mascote  totoro studio ghibli">
            <a:extLst>
              <a:ext uri="{FF2B5EF4-FFF2-40B4-BE49-F238E27FC236}">
                <a16:creationId xmlns:a16="http://schemas.microsoft.com/office/drawing/2014/main" id="{B2774CEB-B717-4D11-9DB7-C6D4FAF9DA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62" y="11694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CCAFEBA-9FA4-42A6-A88F-F67FD9AB069E}"/>
              </a:ext>
            </a:extLst>
          </p:cNvPr>
          <p:cNvSpPr txBox="1"/>
          <p:nvPr/>
        </p:nvSpPr>
        <p:spPr>
          <a:xfrm>
            <a:off x="0" y="116940"/>
            <a:ext cx="4123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character Totoro became a mascot of …</a:t>
            </a:r>
          </a:p>
        </p:txBody>
      </p:sp>
    </p:spTree>
    <p:extLst>
      <p:ext uri="{BB962C8B-B14F-4D97-AF65-F5344CB8AC3E}">
        <p14:creationId xmlns:p14="http://schemas.microsoft.com/office/powerpoint/2010/main" val="366941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Resultado de imagem para tomb of the fireflies logo">
            <a:extLst>
              <a:ext uri="{FF2B5EF4-FFF2-40B4-BE49-F238E27FC236}">
                <a16:creationId xmlns:a16="http://schemas.microsoft.com/office/drawing/2014/main" id="{690705C3-2FC2-45E3-915F-4A12A06D4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1033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10352D1-AFE7-48AC-B27A-D7B6D9D52837}"/>
              </a:ext>
            </a:extLst>
          </p:cNvPr>
          <p:cNvSpPr/>
          <p:nvPr/>
        </p:nvSpPr>
        <p:spPr>
          <a:xfrm>
            <a:off x="313967" y="71663"/>
            <a:ext cx="11582400" cy="3185887"/>
          </a:xfrm>
          <a:prstGeom prst="rect">
            <a:avLst/>
          </a:prstGeom>
          <a:solidFill>
            <a:schemeClr val="tx1">
              <a:alpha val="88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Grave of the Fireflies">
            <a:extLst>
              <a:ext uri="{FF2B5EF4-FFF2-40B4-BE49-F238E27FC236}">
                <a16:creationId xmlns:a16="http://schemas.microsoft.com/office/drawing/2014/main" id="{1314F0B2-347E-481B-A1F9-14064A258731}"/>
              </a:ext>
            </a:extLst>
          </p:cNvPr>
          <p:cNvPicPr/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87" y="685218"/>
            <a:ext cx="3477759" cy="14867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6F32CBE-7E5C-4DC4-BE7C-3DC96A3CC0F6}"/>
              </a:ext>
            </a:extLst>
          </p:cNvPr>
          <p:cNvSpPr/>
          <p:nvPr/>
        </p:nvSpPr>
        <p:spPr>
          <a:xfrm>
            <a:off x="1654980" y="2347942"/>
            <a:ext cx="8882040" cy="530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A tale of the true tragedy of war and innocence lost.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B60DBC-1C0C-4EDD-8D07-AEC9F30E07E5}"/>
              </a:ext>
            </a:extLst>
          </p:cNvPr>
          <p:cNvSpPr/>
          <p:nvPr/>
        </p:nvSpPr>
        <p:spPr>
          <a:xfrm>
            <a:off x="9111200" y="1197766"/>
            <a:ext cx="210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 panose="020F0502020204030204" pitchFamily="34" charset="0"/>
              </a:rPr>
              <a:t>World War II 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C587FB8-0BE6-4001-B2B2-EF07D9C2B567}"/>
              </a:ext>
            </a:extLst>
          </p:cNvPr>
          <p:cNvSpPr/>
          <p:nvPr/>
        </p:nvSpPr>
        <p:spPr>
          <a:xfrm>
            <a:off x="371340" y="1202941"/>
            <a:ext cx="3994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 panose="020F0502020204030204" pitchFamily="34" charset="0"/>
              </a:rPr>
              <a:t>Year of Production: 1988 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Resultado de imagem para tomb of the fireflies history"/>
          <p:cNvPicPr>
            <a:picLocks noGrp="1" noChangeAspect="1" noChangeArrowheads="1"/>
          </p:cNvPicPr>
          <p:nvPr>
            <p:ph type="pic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2" r="6388"/>
          <a:stretch/>
        </p:blipFill>
        <p:spPr bwMode="auto">
          <a:xfrm>
            <a:off x="4403581" y="1483071"/>
            <a:ext cx="5088565" cy="340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06727AB-1D30-4A38-92C2-4634BDE7D9D3}"/>
              </a:ext>
            </a:extLst>
          </p:cNvPr>
          <p:cNvSpPr/>
          <p:nvPr/>
        </p:nvSpPr>
        <p:spPr>
          <a:xfrm>
            <a:off x="1802825" y="2797855"/>
            <a:ext cx="3027565" cy="733635"/>
          </a:xfrm>
          <a:prstGeom prst="rightArrow">
            <a:avLst>
              <a:gd name="adj1" fmla="val 71250"/>
              <a:gd name="adj2" fmla="val 9462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/>
          <p:cNvSpPr/>
          <p:nvPr/>
        </p:nvSpPr>
        <p:spPr>
          <a:xfrm rot="18846045">
            <a:off x="293144" y="-6364"/>
            <a:ext cx="2760061" cy="2251241"/>
          </a:xfrm>
          <a:prstGeom prst="triangle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6" name="Imagem 5" descr="Grave of the Fireflies">
            <a:extLst>
              <a:ext uri="{FF2B5EF4-FFF2-40B4-BE49-F238E27FC236}">
                <a16:creationId xmlns:a16="http://schemas.microsoft.com/office/drawing/2014/main" id="{12E4EB5F-8898-4391-9ECA-2BDB91BB1F9A}"/>
              </a:ext>
            </a:extLst>
          </p:cNvPr>
          <p:cNvPicPr/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00" y="764546"/>
            <a:ext cx="3157808" cy="13472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75DD9B1-C4B7-44F0-9EF1-A1C5B5E9CDE1}"/>
              </a:ext>
            </a:extLst>
          </p:cNvPr>
          <p:cNvSpPr/>
          <p:nvPr/>
        </p:nvSpPr>
        <p:spPr>
          <a:xfrm>
            <a:off x="0" y="5538694"/>
            <a:ext cx="12208188" cy="1568816"/>
          </a:xfrm>
          <a:custGeom>
            <a:avLst/>
            <a:gdLst>
              <a:gd name="connsiteX0" fmla="*/ 13072084 w 13131910"/>
              <a:gd name="connsiteY0" fmla="*/ 1529239 h 1814329"/>
              <a:gd name="connsiteX1" fmla="*/ 13066260 w 13131910"/>
              <a:gd name="connsiteY1" fmla="*/ 1534597 h 1814329"/>
              <a:gd name="connsiteX2" fmla="*/ 13068379 w 13131910"/>
              <a:gd name="connsiteY2" fmla="*/ 1539956 h 1814329"/>
              <a:gd name="connsiteX3" fmla="*/ 13074202 w 13131910"/>
              <a:gd name="connsiteY3" fmla="*/ 1534597 h 1814329"/>
              <a:gd name="connsiteX4" fmla="*/ 13072084 w 13131910"/>
              <a:gd name="connsiteY4" fmla="*/ 1529239 h 1814329"/>
              <a:gd name="connsiteX5" fmla="*/ 12968316 w 13131910"/>
              <a:gd name="connsiteY5" fmla="*/ 1261297 h 1814329"/>
              <a:gd name="connsiteX6" fmla="*/ 12976258 w 13131910"/>
              <a:gd name="connsiteY6" fmla="*/ 1266655 h 1814329"/>
              <a:gd name="connsiteX7" fmla="*/ 12968316 w 13131910"/>
              <a:gd name="connsiteY7" fmla="*/ 1272014 h 1814329"/>
              <a:gd name="connsiteX8" fmla="*/ 12960375 w 13131910"/>
              <a:gd name="connsiteY8" fmla="*/ 1266655 h 1814329"/>
              <a:gd name="connsiteX9" fmla="*/ 12968316 w 13131910"/>
              <a:gd name="connsiteY9" fmla="*/ 1261297 h 1814329"/>
              <a:gd name="connsiteX10" fmla="*/ 11698751 w 13131910"/>
              <a:gd name="connsiteY10" fmla="*/ 1076215 h 1814329"/>
              <a:gd name="connsiteX11" fmla="*/ 11694516 w 13131910"/>
              <a:gd name="connsiteY11" fmla="*/ 1085526 h 1814329"/>
              <a:gd name="connsiteX12" fmla="*/ 11697692 w 13131910"/>
              <a:gd name="connsiteY12" fmla="*/ 1135364 h 1814329"/>
              <a:gd name="connsiteX13" fmla="*/ 11742692 w 13131910"/>
              <a:gd name="connsiteY13" fmla="*/ 1185201 h 1814329"/>
              <a:gd name="connsiteX14" fmla="*/ 11766518 w 13131910"/>
              <a:gd name="connsiteY14" fmla="*/ 1184129 h 1814329"/>
              <a:gd name="connsiteX15" fmla="*/ 11766518 w 13131910"/>
              <a:gd name="connsiteY15" fmla="*/ 1155192 h 1814329"/>
              <a:gd name="connsiteX16" fmla="*/ 11753282 w 13131910"/>
              <a:gd name="connsiteY16" fmla="*/ 1116608 h 1814329"/>
              <a:gd name="connsiteX17" fmla="*/ 11728928 w 13131910"/>
              <a:gd name="connsiteY17" fmla="*/ 1106426 h 1814329"/>
              <a:gd name="connsiteX18" fmla="*/ 11710927 w 13131910"/>
              <a:gd name="connsiteY18" fmla="*/ 1089814 h 1814329"/>
              <a:gd name="connsiteX19" fmla="*/ 11698751 w 13131910"/>
              <a:gd name="connsiteY19" fmla="*/ 1076215 h 1814329"/>
              <a:gd name="connsiteX20" fmla="*/ 12474494 w 13131910"/>
              <a:gd name="connsiteY20" fmla="*/ 1061747 h 1814329"/>
              <a:gd name="connsiteX21" fmla="*/ 12451596 w 13131910"/>
              <a:gd name="connsiteY21" fmla="*/ 1081775 h 1814329"/>
              <a:gd name="connsiteX22" fmla="*/ 12424595 w 13131910"/>
              <a:gd name="connsiteY22" fmla="*/ 1108570 h 1814329"/>
              <a:gd name="connsiteX23" fmla="*/ 12427772 w 13131910"/>
              <a:gd name="connsiteY23" fmla="*/ 1158943 h 1814329"/>
              <a:gd name="connsiteX24" fmla="*/ 12436772 w 13131910"/>
              <a:gd name="connsiteY24" fmla="*/ 1216282 h 1814329"/>
              <a:gd name="connsiteX25" fmla="*/ 12482302 w 13131910"/>
              <a:gd name="connsiteY25" fmla="*/ 1214675 h 1814329"/>
              <a:gd name="connsiteX26" fmla="*/ 12523069 w 13131910"/>
              <a:gd name="connsiteY26" fmla="*/ 1219497 h 1814329"/>
              <a:gd name="connsiteX27" fmla="*/ 12580776 w 13131910"/>
              <a:gd name="connsiteY27" fmla="*/ 1227536 h 1814329"/>
              <a:gd name="connsiteX28" fmla="*/ 12632131 w 13131910"/>
              <a:gd name="connsiteY28" fmla="*/ 1222177 h 1814329"/>
              <a:gd name="connsiteX29" fmla="*/ 12622072 w 13131910"/>
              <a:gd name="connsiteY29" fmla="*/ 1203421 h 1814329"/>
              <a:gd name="connsiteX30" fmla="*/ 12608306 w 13131910"/>
              <a:gd name="connsiteY30" fmla="*/ 1177163 h 1814329"/>
              <a:gd name="connsiteX31" fmla="*/ 12577600 w 13131910"/>
              <a:gd name="connsiteY31" fmla="*/ 1151440 h 1814329"/>
              <a:gd name="connsiteX32" fmla="*/ 12534716 w 13131910"/>
              <a:gd name="connsiteY32" fmla="*/ 1146081 h 1814329"/>
              <a:gd name="connsiteX33" fmla="*/ 12521480 w 13131910"/>
              <a:gd name="connsiteY33" fmla="*/ 1154120 h 1814329"/>
              <a:gd name="connsiteX34" fmla="*/ 12505068 w 13131910"/>
              <a:gd name="connsiteY34" fmla="*/ 1116072 h 1814329"/>
              <a:gd name="connsiteX35" fmla="*/ 12497127 w 13131910"/>
              <a:gd name="connsiteY35" fmla="*/ 1095172 h 1814329"/>
              <a:gd name="connsiteX36" fmla="*/ 12489185 w 13131910"/>
              <a:gd name="connsiteY36" fmla="*/ 1079632 h 1814329"/>
              <a:gd name="connsiteX37" fmla="*/ 12483890 w 13131910"/>
              <a:gd name="connsiteY37" fmla="*/ 1063019 h 1814329"/>
              <a:gd name="connsiteX38" fmla="*/ 12474494 w 13131910"/>
              <a:gd name="connsiteY38" fmla="*/ 1061747 h 1814329"/>
              <a:gd name="connsiteX39" fmla="*/ 5100254 w 13131910"/>
              <a:gd name="connsiteY39" fmla="*/ 959944 h 1814329"/>
              <a:gd name="connsiteX40" fmla="*/ 5092501 w 13131910"/>
              <a:gd name="connsiteY40" fmla="*/ 966368 h 1814329"/>
              <a:gd name="connsiteX41" fmla="*/ 5081441 w 13131910"/>
              <a:gd name="connsiteY41" fmla="*/ 964952 h 1814329"/>
              <a:gd name="connsiteX42" fmla="*/ 5080390 w 13131910"/>
              <a:gd name="connsiteY42" fmla="*/ 963421 h 1814329"/>
              <a:gd name="connsiteX43" fmla="*/ 5081475 w 13131910"/>
              <a:gd name="connsiteY43" fmla="*/ 979815 h 1814329"/>
              <a:gd name="connsiteX44" fmla="*/ 5085677 w 13131910"/>
              <a:gd name="connsiteY44" fmla="*/ 996637 h 1814329"/>
              <a:gd name="connsiteX45" fmla="*/ 5088321 w 13131910"/>
              <a:gd name="connsiteY45" fmla="*/ 998633 h 1814329"/>
              <a:gd name="connsiteX46" fmla="*/ 5102089 w 13131910"/>
              <a:gd name="connsiteY46" fmla="*/ 999785 h 1814329"/>
              <a:gd name="connsiteX47" fmla="*/ 5107770 w 13131910"/>
              <a:gd name="connsiteY47" fmla="*/ 1000092 h 1814329"/>
              <a:gd name="connsiteX48" fmla="*/ 5106854 w 13131910"/>
              <a:gd name="connsiteY48" fmla="*/ 986924 h 1814329"/>
              <a:gd name="connsiteX49" fmla="*/ 2900731 w 13131910"/>
              <a:gd name="connsiteY49" fmla="*/ 959058 h 1814329"/>
              <a:gd name="connsiteX50" fmla="*/ 2919261 w 13131910"/>
              <a:gd name="connsiteY50" fmla="*/ 967096 h 1814329"/>
              <a:gd name="connsiteX51" fmla="*/ 2895966 w 13131910"/>
              <a:gd name="connsiteY51" fmla="*/ 967096 h 1814329"/>
              <a:gd name="connsiteX52" fmla="*/ 2900731 w 13131910"/>
              <a:gd name="connsiteY52" fmla="*/ 959058 h 1814329"/>
              <a:gd name="connsiteX53" fmla="*/ 4916789 w 13131910"/>
              <a:gd name="connsiteY53" fmla="*/ 937355 h 1814329"/>
              <a:gd name="connsiteX54" fmla="*/ 4910436 w 13131910"/>
              <a:gd name="connsiteY54" fmla="*/ 949412 h 1814329"/>
              <a:gd name="connsiteX55" fmla="*/ 4909907 w 13131910"/>
              <a:gd name="connsiteY55" fmla="*/ 997105 h 1814329"/>
              <a:gd name="connsiteX56" fmla="*/ 4927907 w 13131910"/>
              <a:gd name="connsiteY56" fmla="*/ 977278 h 1814329"/>
              <a:gd name="connsiteX57" fmla="*/ 4923672 w 13131910"/>
              <a:gd name="connsiteY57" fmla="*/ 957986 h 1814329"/>
              <a:gd name="connsiteX58" fmla="*/ 4918378 w 13131910"/>
              <a:gd name="connsiteY58" fmla="*/ 942981 h 1814329"/>
              <a:gd name="connsiteX59" fmla="*/ 4916789 w 13131910"/>
              <a:gd name="connsiteY59" fmla="*/ 937355 h 1814329"/>
              <a:gd name="connsiteX60" fmla="*/ 538427 w 13131910"/>
              <a:gd name="connsiteY60" fmla="*/ 937355 h 1814329"/>
              <a:gd name="connsiteX61" fmla="*/ 532074 w 13131910"/>
              <a:gd name="connsiteY61" fmla="*/ 949412 h 1814329"/>
              <a:gd name="connsiteX62" fmla="*/ 531545 w 13131910"/>
              <a:gd name="connsiteY62" fmla="*/ 997105 h 1814329"/>
              <a:gd name="connsiteX63" fmla="*/ 549545 w 13131910"/>
              <a:gd name="connsiteY63" fmla="*/ 977278 h 1814329"/>
              <a:gd name="connsiteX64" fmla="*/ 545310 w 13131910"/>
              <a:gd name="connsiteY64" fmla="*/ 957986 h 1814329"/>
              <a:gd name="connsiteX65" fmla="*/ 540016 w 13131910"/>
              <a:gd name="connsiteY65" fmla="*/ 942981 h 1814329"/>
              <a:gd name="connsiteX66" fmla="*/ 538427 w 13131910"/>
              <a:gd name="connsiteY66" fmla="*/ 937355 h 1814329"/>
              <a:gd name="connsiteX67" fmla="*/ 9461392 w 13131910"/>
              <a:gd name="connsiteY67" fmla="*/ 915651 h 1814329"/>
              <a:gd name="connsiteX68" fmla="*/ 9458215 w 13131910"/>
              <a:gd name="connsiteY68" fmla="*/ 955307 h 1814329"/>
              <a:gd name="connsiteX69" fmla="*/ 9480980 w 13131910"/>
              <a:gd name="connsiteY69" fmla="*/ 1009431 h 1814329"/>
              <a:gd name="connsiteX70" fmla="*/ 9485216 w 13131910"/>
              <a:gd name="connsiteY70" fmla="*/ 986924 h 1814329"/>
              <a:gd name="connsiteX71" fmla="*/ 9461392 w 13131910"/>
              <a:gd name="connsiteY71" fmla="*/ 915651 h 1814329"/>
              <a:gd name="connsiteX72" fmla="*/ 7151383 w 13131910"/>
              <a:gd name="connsiteY72" fmla="*/ 910331 h 1814329"/>
              <a:gd name="connsiteX73" fmla="*/ 7149384 w 13131910"/>
              <a:gd name="connsiteY73" fmla="*/ 922618 h 1814329"/>
              <a:gd name="connsiteX74" fmla="*/ 7163008 w 13131910"/>
              <a:gd name="connsiteY74" fmla="*/ 934073 h 1814329"/>
              <a:gd name="connsiteX75" fmla="*/ 7164078 w 13131910"/>
              <a:gd name="connsiteY75" fmla="*/ 932243 h 1814329"/>
              <a:gd name="connsiteX76" fmla="*/ 11616160 w 13131910"/>
              <a:gd name="connsiteY76" fmla="*/ 907077 h 1814329"/>
              <a:gd name="connsiteX77" fmla="*/ 11575394 w 13131910"/>
              <a:gd name="connsiteY77" fmla="*/ 985852 h 1814329"/>
              <a:gd name="connsiteX78" fmla="*/ 11535158 w 13131910"/>
              <a:gd name="connsiteY78" fmla="*/ 1054445 h 1814329"/>
              <a:gd name="connsiteX79" fmla="*/ 11526158 w 13131910"/>
              <a:gd name="connsiteY79" fmla="*/ 1095708 h 1814329"/>
              <a:gd name="connsiteX80" fmla="*/ 11552100 w 13131910"/>
              <a:gd name="connsiteY80" fmla="*/ 1173948 h 1814329"/>
              <a:gd name="connsiteX81" fmla="*/ 11575394 w 13131910"/>
              <a:gd name="connsiteY81" fmla="*/ 1180914 h 1814329"/>
              <a:gd name="connsiteX82" fmla="*/ 11597100 w 13131910"/>
              <a:gd name="connsiteY82" fmla="*/ 1178234 h 1814329"/>
              <a:gd name="connsiteX83" fmla="*/ 11596042 w 13131910"/>
              <a:gd name="connsiteY83" fmla="*/ 1070522 h 1814329"/>
              <a:gd name="connsiteX84" fmla="*/ 11587570 w 13131910"/>
              <a:gd name="connsiteY84" fmla="*/ 1019613 h 1814329"/>
              <a:gd name="connsiteX85" fmla="*/ 11597100 w 13131910"/>
              <a:gd name="connsiteY85" fmla="*/ 982637 h 1814329"/>
              <a:gd name="connsiteX86" fmla="*/ 11611924 w 13131910"/>
              <a:gd name="connsiteY86" fmla="*/ 950484 h 1814329"/>
              <a:gd name="connsiteX87" fmla="*/ 11623572 w 13131910"/>
              <a:gd name="connsiteY87" fmla="*/ 916723 h 1814329"/>
              <a:gd name="connsiteX88" fmla="*/ 11616160 w 13131910"/>
              <a:gd name="connsiteY88" fmla="*/ 907077 h 1814329"/>
              <a:gd name="connsiteX89" fmla="*/ 7237798 w 13131910"/>
              <a:gd name="connsiteY89" fmla="*/ 907077 h 1814329"/>
              <a:gd name="connsiteX90" fmla="*/ 7228748 w 13131910"/>
              <a:gd name="connsiteY90" fmla="*/ 909589 h 1814329"/>
              <a:gd name="connsiteX91" fmla="*/ 7227984 w 13131910"/>
              <a:gd name="connsiteY91" fmla="*/ 910596 h 1814329"/>
              <a:gd name="connsiteX92" fmla="*/ 7235250 w 13131910"/>
              <a:gd name="connsiteY92" fmla="*/ 921730 h 1814329"/>
              <a:gd name="connsiteX93" fmla="*/ 7240862 w 13131910"/>
              <a:gd name="connsiteY93" fmla="*/ 929737 h 1814329"/>
              <a:gd name="connsiteX94" fmla="*/ 7245210 w 13131910"/>
              <a:gd name="connsiteY94" fmla="*/ 916723 h 1814329"/>
              <a:gd name="connsiteX95" fmla="*/ 7237798 w 13131910"/>
              <a:gd name="connsiteY95" fmla="*/ 907077 h 1814329"/>
              <a:gd name="connsiteX96" fmla="*/ 8361933 w 13131910"/>
              <a:gd name="connsiteY96" fmla="*/ 897581 h 1814329"/>
              <a:gd name="connsiteX97" fmla="*/ 8358595 w 13131910"/>
              <a:gd name="connsiteY97" fmla="*/ 904934 h 1814329"/>
              <a:gd name="connsiteX98" fmla="*/ 8353905 w 13131910"/>
              <a:gd name="connsiteY98" fmla="*/ 932213 h 1814329"/>
              <a:gd name="connsiteX99" fmla="*/ 8355931 w 13131910"/>
              <a:gd name="connsiteY99" fmla="*/ 942677 h 1814329"/>
              <a:gd name="connsiteX100" fmla="*/ 8358066 w 13131910"/>
              <a:gd name="connsiteY100" fmla="*/ 942981 h 1814329"/>
              <a:gd name="connsiteX101" fmla="*/ 8365213 w 13131910"/>
              <a:gd name="connsiteY101" fmla="*/ 919068 h 1814329"/>
              <a:gd name="connsiteX102" fmla="*/ 5024545 w 13131910"/>
              <a:gd name="connsiteY102" fmla="*/ 893701 h 1814329"/>
              <a:gd name="connsiteX103" fmla="*/ 5019232 w 13131910"/>
              <a:gd name="connsiteY103" fmla="*/ 911680 h 1814329"/>
              <a:gd name="connsiteX104" fmla="*/ 5013674 w 13131910"/>
              <a:gd name="connsiteY104" fmla="*/ 923154 h 1814329"/>
              <a:gd name="connsiteX105" fmla="*/ 5004368 w 13131910"/>
              <a:gd name="connsiteY105" fmla="*/ 988640 h 1814329"/>
              <a:gd name="connsiteX106" fmla="*/ 5007148 w 13131910"/>
              <a:gd name="connsiteY106" fmla="*/ 995631 h 1814329"/>
              <a:gd name="connsiteX107" fmla="*/ 5022411 w 13131910"/>
              <a:gd name="connsiteY107" fmla="*/ 987192 h 1814329"/>
              <a:gd name="connsiteX108" fmla="*/ 5031676 w 13131910"/>
              <a:gd name="connsiteY108" fmla="*/ 948876 h 1814329"/>
              <a:gd name="connsiteX109" fmla="*/ 5029293 w 13131910"/>
              <a:gd name="connsiteY109" fmla="*/ 918933 h 1814329"/>
              <a:gd name="connsiteX110" fmla="*/ 10056451 w 13131910"/>
              <a:gd name="connsiteY110" fmla="*/ 891495 h 1814329"/>
              <a:gd name="connsiteX111" fmla="*/ 10055938 w 13131910"/>
              <a:gd name="connsiteY111" fmla="*/ 900111 h 1814329"/>
              <a:gd name="connsiteX112" fmla="*/ 10061762 w 13131910"/>
              <a:gd name="connsiteY112" fmla="*/ 960666 h 1814329"/>
              <a:gd name="connsiteX113" fmla="*/ 10081351 w 13131910"/>
              <a:gd name="connsiteY113" fmla="*/ 1072666 h 1814329"/>
              <a:gd name="connsiteX114" fmla="*/ 10112058 w 13131910"/>
              <a:gd name="connsiteY114" fmla="*/ 1075881 h 1814329"/>
              <a:gd name="connsiteX115" fmla="*/ 10138000 w 13131910"/>
              <a:gd name="connsiteY115" fmla="*/ 1080704 h 1814329"/>
              <a:gd name="connsiteX116" fmla="*/ 10151236 w 13131910"/>
              <a:gd name="connsiteY116" fmla="*/ 1085526 h 1814329"/>
              <a:gd name="connsiteX117" fmla="*/ 10165000 w 13131910"/>
              <a:gd name="connsiteY117" fmla="*/ 1072666 h 1814329"/>
              <a:gd name="connsiteX118" fmla="*/ 10179295 w 13131910"/>
              <a:gd name="connsiteY118" fmla="*/ 1048551 h 1814329"/>
              <a:gd name="connsiteX119" fmla="*/ 10187236 w 13131910"/>
              <a:gd name="connsiteY119" fmla="*/ 1025508 h 1814329"/>
              <a:gd name="connsiteX120" fmla="*/ 10180884 w 13131910"/>
              <a:gd name="connsiteY120" fmla="*/ 1008359 h 1814329"/>
              <a:gd name="connsiteX121" fmla="*/ 10112586 w 13131910"/>
              <a:gd name="connsiteY121" fmla="*/ 927441 h 1814329"/>
              <a:gd name="connsiteX122" fmla="*/ 10056451 w 13131910"/>
              <a:gd name="connsiteY122" fmla="*/ 891495 h 1814329"/>
              <a:gd name="connsiteX123" fmla="*/ 5678090 w 13131910"/>
              <a:gd name="connsiteY123" fmla="*/ 891495 h 1814329"/>
              <a:gd name="connsiteX124" fmla="*/ 5677577 w 13131910"/>
              <a:gd name="connsiteY124" fmla="*/ 900111 h 1814329"/>
              <a:gd name="connsiteX125" fmla="*/ 5683400 w 13131910"/>
              <a:gd name="connsiteY125" fmla="*/ 960666 h 1814329"/>
              <a:gd name="connsiteX126" fmla="*/ 5686759 w 13131910"/>
              <a:gd name="connsiteY126" fmla="*/ 1001451 h 1814329"/>
              <a:gd name="connsiteX127" fmla="*/ 5689293 w 13131910"/>
              <a:gd name="connsiteY127" fmla="*/ 1019593 h 1814329"/>
              <a:gd name="connsiteX128" fmla="*/ 5701103 w 13131910"/>
              <a:gd name="connsiteY128" fmla="*/ 1019320 h 1814329"/>
              <a:gd name="connsiteX129" fmla="*/ 5728401 w 13131910"/>
              <a:gd name="connsiteY129" fmla="*/ 1015326 h 1814329"/>
              <a:gd name="connsiteX130" fmla="*/ 5733695 w 13131910"/>
              <a:gd name="connsiteY130" fmla="*/ 1013183 h 1814329"/>
              <a:gd name="connsiteX131" fmla="*/ 5738989 w 13131910"/>
              <a:gd name="connsiteY131" fmla="*/ 1011039 h 1814329"/>
              <a:gd name="connsiteX132" fmla="*/ 5755932 w 13131910"/>
              <a:gd name="connsiteY132" fmla="*/ 1001929 h 1814329"/>
              <a:gd name="connsiteX133" fmla="*/ 5788226 w 13131910"/>
              <a:gd name="connsiteY133" fmla="*/ 986924 h 1814329"/>
              <a:gd name="connsiteX134" fmla="*/ 5789004 w 13131910"/>
              <a:gd name="connsiteY134" fmla="*/ 986040 h 1814329"/>
              <a:gd name="connsiteX135" fmla="*/ 5783859 w 13131910"/>
              <a:gd name="connsiteY135" fmla="*/ 977546 h 1814329"/>
              <a:gd name="connsiteX136" fmla="*/ 5734225 w 13131910"/>
              <a:gd name="connsiteY136" fmla="*/ 927441 h 1814329"/>
              <a:gd name="connsiteX137" fmla="*/ 5678090 w 13131910"/>
              <a:gd name="connsiteY137" fmla="*/ 891495 h 1814329"/>
              <a:gd name="connsiteX138" fmla="*/ 7054881 w 13131910"/>
              <a:gd name="connsiteY138" fmla="*/ 832187 h 1814329"/>
              <a:gd name="connsiteX139" fmla="*/ 7054616 w 13131910"/>
              <a:gd name="connsiteY139" fmla="*/ 852953 h 1814329"/>
              <a:gd name="connsiteX140" fmla="*/ 7069440 w 13131910"/>
              <a:gd name="connsiteY140" fmla="*/ 982637 h 1814329"/>
              <a:gd name="connsiteX141" fmla="*/ 7077382 w 13131910"/>
              <a:gd name="connsiteY141" fmla="*/ 1009431 h 1814329"/>
              <a:gd name="connsiteX142" fmla="*/ 7084926 w 13131910"/>
              <a:gd name="connsiteY142" fmla="*/ 1018608 h 1814329"/>
              <a:gd name="connsiteX143" fmla="*/ 7107568 w 13131910"/>
              <a:gd name="connsiteY143" fmla="*/ 1019414 h 1814329"/>
              <a:gd name="connsiteX144" fmla="*/ 7108882 w 13131910"/>
              <a:gd name="connsiteY144" fmla="*/ 1010034 h 1814329"/>
              <a:gd name="connsiteX145" fmla="*/ 7112853 w 13131910"/>
              <a:gd name="connsiteY145" fmla="*/ 996570 h 1814329"/>
              <a:gd name="connsiteX146" fmla="*/ 7117618 w 13131910"/>
              <a:gd name="connsiteY146" fmla="*/ 970311 h 1814329"/>
              <a:gd name="connsiteX147" fmla="*/ 7124501 w 13131910"/>
              <a:gd name="connsiteY147" fmla="*/ 941373 h 1814329"/>
              <a:gd name="connsiteX148" fmla="*/ 7138266 w 13131910"/>
              <a:gd name="connsiteY148" fmla="*/ 896360 h 1814329"/>
              <a:gd name="connsiteX149" fmla="*/ 7139454 w 13131910"/>
              <a:gd name="connsiteY149" fmla="*/ 889740 h 1814329"/>
              <a:gd name="connsiteX150" fmla="*/ 7136148 w 13131910"/>
              <a:gd name="connsiteY150" fmla="*/ 884034 h 1814329"/>
              <a:gd name="connsiteX151" fmla="*/ 7087970 w 13131910"/>
              <a:gd name="connsiteY151" fmla="*/ 845451 h 1814329"/>
              <a:gd name="connsiteX152" fmla="*/ 7063087 w 13131910"/>
              <a:gd name="connsiteY152" fmla="*/ 837948 h 1814329"/>
              <a:gd name="connsiteX153" fmla="*/ 7054881 w 13131910"/>
              <a:gd name="connsiteY153" fmla="*/ 832187 h 1814329"/>
              <a:gd name="connsiteX154" fmla="*/ 2676519 w 13131910"/>
              <a:gd name="connsiteY154" fmla="*/ 832187 h 1814329"/>
              <a:gd name="connsiteX155" fmla="*/ 2676254 w 13131910"/>
              <a:gd name="connsiteY155" fmla="*/ 852953 h 1814329"/>
              <a:gd name="connsiteX156" fmla="*/ 2691078 w 13131910"/>
              <a:gd name="connsiteY156" fmla="*/ 982637 h 1814329"/>
              <a:gd name="connsiteX157" fmla="*/ 2699020 w 13131910"/>
              <a:gd name="connsiteY157" fmla="*/ 1009431 h 1814329"/>
              <a:gd name="connsiteX158" fmla="*/ 2749844 w 13131910"/>
              <a:gd name="connsiteY158" fmla="*/ 1020149 h 1814329"/>
              <a:gd name="connsiteX159" fmla="*/ 2800670 w 13131910"/>
              <a:gd name="connsiteY159" fmla="*/ 1020149 h 1814329"/>
              <a:gd name="connsiteX160" fmla="*/ 2799081 w 13131910"/>
              <a:gd name="connsiteY160" fmla="*/ 989604 h 1814329"/>
              <a:gd name="connsiteX161" fmla="*/ 2757786 w 13131910"/>
              <a:gd name="connsiteY161" fmla="*/ 884034 h 1814329"/>
              <a:gd name="connsiteX162" fmla="*/ 2709608 w 13131910"/>
              <a:gd name="connsiteY162" fmla="*/ 845451 h 1814329"/>
              <a:gd name="connsiteX163" fmla="*/ 2684725 w 13131910"/>
              <a:gd name="connsiteY163" fmla="*/ 837948 h 1814329"/>
              <a:gd name="connsiteX164" fmla="*/ 2676519 w 13131910"/>
              <a:gd name="connsiteY164" fmla="*/ 832187 h 1814329"/>
              <a:gd name="connsiteX165" fmla="*/ 4771081 w 13131910"/>
              <a:gd name="connsiteY165" fmla="*/ 829306 h 1814329"/>
              <a:gd name="connsiteX166" fmla="*/ 4772455 w 13131910"/>
              <a:gd name="connsiteY166" fmla="*/ 841431 h 1814329"/>
              <a:gd name="connsiteX167" fmla="*/ 4777550 w 13131910"/>
              <a:gd name="connsiteY167" fmla="*/ 878675 h 1814329"/>
              <a:gd name="connsiteX168" fmla="*/ 4742079 w 13131910"/>
              <a:gd name="connsiteY168" fmla="*/ 921546 h 1814329"/>
              <a:gd name="connsiteX169" fmla="*/ 4712961 w 13131910"/>
              <a:gd name="connsiteY169" fmla="*/ 921546 h 1814329"/>
              <a:gd name="connsiteX170" fmla="*/ 4715608 w 13131910"/>
              <a:gd name="connsiteY170" fmla="*/ 953699 h 1814329"/>
              <a:gd name="connsiteX171" fmla="*/ 4768021 w 13131910"/>
              <a:gd name="connsiteY171" fmla="*/ 1013718 h 1814329"/>
              <a:gd name="connsiteX172" fmla="*/ 4823610 w 13131910"/>
              <a:gd name="connsiteY172" fmla="*/ 1003536 h 1814329"/>
              <a:gd name="connsiteX173" fmla="*/ 4830886 w 13131910"/>
              <a:gd name="connsiteY173" fmla="*/ 1000178 h 1814329"/>
              <a:gd name="connsiteX174" fmla="*/ 4829963 w 13131910"/>
              <a:gd name="connsiteY174" fmla="*/ 981029 h 1814329"/>
              <a:gd name="connsiteX175" fmla="*/ 4818316 w 13131910"/>
              <a:gd name="connsiteY175" fmla="*/ 902254 h 1814329"/>
              <a:gd name="connsiteX176" fmla="*/ 4807198 w 13131910"/>
              <a:gd name="connsiteY176" fmla="*/ 865278 h 1814329"/>
              <a:gd name="connsiteX177" fmla="*/ 4772785 w 13131910"/>
              <a:gd name="connsiteY177" fmla="*/ 829910 h 1814329"/>
              <a:gd name="connsiteX178" fmla="*/ 5521925 w 13131910"/>
              <a:gd name="connsiteY178" fmla="*/ 779537 h 1814329"/>
              <a:gd name="connsiteX179" fmla="*/ 5491747 w 13131910"/>
              <a:gd name="connsiteY179" fmla="*/ 848130 h 1814329"/>
              <a:gd name="connsiteX180" fmla="*/ 5489100 w 13131910"/>
              <a:gd name="connsiteY180" fmla="*/ 931728 h 1814329"/>
              <a:gd name="connsiteX181" fmla="*/ 5486982 w 13131910"/>
              <a:gd name="connsiteY181" fmla="*/ 1008359 h 1814329"/>
              <a:gd name="connsiteX182" fmla="*/ 5507101 w 13131910"/>
              <a:gd name="connsiteY182" fmla="*/ 1015326 h 1814329"/>
              <a:gd name="connsiteX183" fmla="*/ 5529866 w 13131910"/>
              <a:gd name="connsiteY183" fmla="*/ 1015326 h 1814329"/>
              <a:gd name="connsiteX184" fmla="*/ 5572055 w 13131910"/>
              <a:gd name="connsiteY184" fmla="*/ 1019471 h 1814329"/>
              <a:gd name="connsiteX185" fmla="*/ 5621811 w 13131910"/>
              <a:gd name="connsiteY185" fmla="*/ 1020422 h 1814329"/>
              <a:gd name="connsiteX186" fmla="*/ 5621035 w 13131910"/>
              <a:gd name="connsiteY186" fmla="*/ 1013090 h 1814329"/>
              <a:gd name="connsiteX187" fmla="*/ 5614575 w 13131910"/>
              <a:gd name="connsiteY187" fmla="*/ 986924 h 1814329"/>
              <a:gd name="connsiteX188" fmla="*/ 5600280 w 13131910"/>
              <a:gd name="connsiteY188" fmla="*/ 924225 h 1814329"/>
              <a:gd name="connsiteX189" fmla="*/ 5573279 w 13131910"/>
              <a:gd name="connsiteY189" fmla="*/ 865278 h 1814329"/>
              <a:gd name="connsiteX190" fmla="*/ 5552102 w 13131910"/>
              <a:gd name="connsiteY190" fmla="*/ 839556 h 1814329"/>
              <a:gd name="connsiteX191" fmla="*/ 5551101 w 13131910"/>
              <a:gd name="connsiteY191" fmla="*/ 795643 h 1814329"/>
              <a:gd name="connsiteX192" fmla="*/ 5551043 w 13131910"/>
              <a:gd name="connsiteY192" fmla="*/ 795613 h 1814329"/>
              <a:gd name="connsiteX193" fmla="*/ 5521925 w 13131910"/>
              <a:gd name="connsiteY193" fmla="*/ 779537 h 1814329"/>
              <a:gd name="connsiteX194" fmla="*/ 5743753 w 13131910"/>
              <a:gd name="connsiteY194" fmla="*/ 769729 h 1814329"/>
              <a:gd name="connsiteX195" fmla="*/ 5733564 w 13131910"/>
              <a:gd name="connsiteY195" fmla="*/ 782953 h 1814329"/>
              <a:gd name="connsiteX196" fmla="*/ 5724166 w 13131910"/>
              <a:gd name="connsiteY196" fmla="*/ 791862 h 1814329"/>
              <a:gd name="connsiteX197" fmla="*/ 5744284 w 13131910"/>
              <a:gd name="connsiteY197" fmla="*/ 822943 h 1814329"/>
              <a:gd name="connsiteX198" fmla="*/ 5769300 w 13131910"/>
              <a:gd name="connsiteY198" fmla="*/ 853154 h 1814329"/>
              <a:gd name="connsiteX199" fmla="*/ 5784762 w 13131910"/>
              <a:gd name="connsiteY199" fmla="*/ 874616 h 1814329"/>
              <a:gd name="connsiteX200" fmla="*/ 5780814 w 13131910"/>
              <a:gd name="connsiteY200" fmla="*/ 853489 h 1814329"/>
              <a:gd name="connsiteX201" fmla="*/ 5764931 w 13131910"/>
              <a:gd name="connsiteY201" fmla="*/ 810618 h 1814329"/>
              <a:gd name="connsiteX202" fmla="*/ 5744615 w 13131910"/>
              <a:gd name="connsiteY202" fmla="*/ 775116 h 1814329"/>
              <a:gd name="connsiteX203" fmla="*/ 8014326 w 13131910"/>
              <a:gd name="connsiteY203" fmla="*/ 761902 h 1814329"/>
              <a:gd name="connsiteX204" fmla="*/ 8015659 w 13131910"/>
              <a:gd name="connsiteY204" fmla="*/ 786905 h 1814329"/>
              <a:gd name="connsiteX205" fmla="*/ 8017713 w 13131910"/>
              <a:gd name="connsiteY205" fmla="*/ 791573 h 1814329"/>
              <a:gd name="connsiteX206" fmla="*/ 8027703 w 13131910"/>
              <a:gd name="connsiteY206" fmla="*/ 779001 h 1814329"/>
              <a:gd name="connsiteX207" fmla="*/ 8025057 w 13131910"/>
              <a:gd name="connsiteY207" fmla="*/ 768819 h 1814329"/>
              <a:gd name="connsiteX208" fmla="*/ 8017975 w 13131910"/>
              <a:gd name="connsiteY208" fmla="*/ 764934 h 1814329"/>
              <a:gd name="connsiteX209" fmla="*/ 5311212 w 13131910"/>
              <a:gd name="connsiteY209" fmla="*/ 754350 h 1814329"/>
              <a:gd name="connsiteX210" fmla="*/ 5283153 w 13131910"/>
              <a:gd name="connsiteY210" fmla="*/ 813833 h 1814329"/>
              <a:gd name="connsiteX211" fmla="*/ 5264094 w 13131910"/>
              <a:gd name="connsiteY211" fmla="*/ 855096 h 1814329"/>
              <a:gd name="connsiteX212" fmla="*/ 5251387 w 13131910"/>
              <a:gd name="connsiteY212" fmla="*/ 908685 h 1814329"/>
              <a:gd name="connsiteX213" fmla="*/ 5243446 w 13131910"/>
              <a:gd name="connsiteY213" fmla="*/ 976206 h 1814329"/>
              <a:gd name="connsiteX214" fmla="*/ 5250329 w 13131910"/>
              <a:gd name="connsiteY214" fmla="*/ 1018541 h 1814329"/>
              <a:gd name="connsiteX215" fmla="*/ 5279977 w 13131910"/>
              <a:gd name="connsiteY215" fmla="*/ 1021757 h 1814329"/>
              <a:gd name="connsiteX216" fmla="*/ 5297448 w 13131910"/>
              <a:gd name="connsiteY216" fmla="*/ 1017469 h 1814329"/>
              <a:gd name="connsiteX217" fmla="*/ 5313859 w 13131910"/>
              <a:gd name="connsiteY217" fmla="*/ 1019613 h 1814329"/>
              <a:gd name="connsiteX218" fmla="*/ 5342978 w 13131910"/>
              <a:gd name="connsiteY218" fmla="*/ 1017469 h 1814329"/>
              <a:gd name="connsiteX219" fmla="*/ 5363096 w 13131910"/>
              <a:gd name="connsiteY219" fmla="*/ 1004072 h 1814329"/>
              <a:gd name="connsiteX220" fmla="*/ 5386391 w 13131910"/>
              <a:gd name="connsiteY220" fmla="*/ 997642 h 1814329"/>
              <a:gd name="connsiteX221" fmla="*/ 5392215 w 13131910"/>
              <a:gd name="connsiteY221" fmla="*/ 947804 h 1814329"/>
              <a:gd name="connsiteX222" fmla="*/ 5381097 w 13131910"/>
              <a:gd name="connsiteY222" fmla="*/ 891537 h 1814329"/>
              <a:gd name="connsiteX223" fmla="*/ 5354626 w 13131910"/>
              <a:gd name="connsiteY223" fmla="*/ 846522 h 1814329"/>
              <a:gd name="connsiteX224" fmla="*/ 5330801 w 13131910"/>
              <a:gd name="connsiteY224" fmla="*/ 817049 h 1814329"/>
              <a:gd name="connsiteX225" fmla="*/ 5324977 w 13131910"/>
              <a:gd name="connsiteY225" fmla="*/ 779537 h 1814329"/>
              <a:gd name="connsiteX226" fmla="*/ 5311212 w 13131910"/>
              <a:gd name="connsiteY226" fmla="*/ 754350 h 1814329"/>
              <a:gd name="connsiteX227" fmla="*/ 932850 w 13131910"/>
              <a:gd name="connsiteY227" fmla="*/ 754350 h 1814329"/>
              <a:gd name="connsiteX228" fmla="*/ 904791 w 13131910"/>
              <a:gd name="connsiteY228" fmla="*/ 813833 h 1814329"/>
              <a:gd name="connsiteX229" fmla="*/ 885732 w 13131910"/>
              <a:gd name="connsiteY229" fmla="*/ 855096 h 1814329"/>
              <a:gd name="connsiteX230" fmla="*/ 873025 w 13131910"/>
              <a:gd name="connsiteY230" fmla="*/ 908685 h 1814329"/>
              <a:gd name="connsiteX231" fmla="*/ 865084 w 13131910"/>
              <a:gd name="connsiteY231" fmla="*/ 976206 h 1814329"/>
              <a:gd name="connsiteX232" fmla="*/ 871966 w 13131910"/>
              <a:gd name="connsiteY232" fmla="*/ 1018541 h 1814329"/>
              <a:gd name="connsiteX233" fmla="*/ 901614 w 13131910"/>
              <a:gd name="connsiteY233" fmla="*/ 1021757 h 1814329"/>
              <a:gd name="connsiteX234" fmla="*/ 919086 w 13131910"/>
              <a:gd name="connsiteY234" fmla="*/ 1017469 h 1814329"/>
              <a:gd name="connsiteX235" fmla="*/ 935497 w 13131910"/>
              <a:gd name="connsiteY235" fmla="*/ 1019613 h 1814329"/>
              <a:gd name="connsiteX236" fmla="*/ 964617 w 13131910"/>
              <a:gd name="connsiteY236" fmla="*/ 1017469 h 1814329"/>
              <a:gd name="connsiteX237" fmla="*/ 984734 w 13131910"/>
              <a:gd name="connsiteY237" fmla="*/ 1004072 h 1814329"/>
              <a:gd name="connsiteX238" fmla="*/ 1008029 w 13131910"/>
              <a:gd name="connsiteY238" fmla="*/ 997642 h 1814329"/>
              <a:gd name="connsiteX239" fmla="*/ 1013853 w 13131910"/>
              <a:gd name="connsiteY239" fmla="*/ 947804 h 1814329"/>
              <a:gd name="connsiteX240" fmla="*/ 1002735 w 13131910"/>
              <a:gd name="connsiteY240" fmla="*/ 891537 h 1814329"/>
              <a:gd name="connsiteX241" fmla="*/ 976263 w 13131910"/>
              <a:gd name="connsiteY241" fmla="*/ 846522 h 1814329"/>
              <a:gd name="connsiteX242" fmla="*/ 952439 w 13131910"/>
              <a:gd name="connsiteY242" fmla="*/ 817049 h 1814329"/>
              <a:gd name="connsiteX243" fmla="*/ 946615 w 13131910"/>
              <a:gd name="connsiteY243" fmla="*/ 779537 h 1814329"/>
              <a:gd name="connsiteX244" fmla="*/ 932850 w 13131910"/>
              <a:gd name="connsiteY244" fmla="*/ 754350 h 1814329"/>
              <a:gd name="connsiteX245" fmla="*/ 7185216 w 13131910"/>
              <a:gd name="connsiteY245" fmla="*/ 746325 h 1814329"/>
              <a:gd name="connsiteX246" fmla="*/ 7183744 w 13131910"/>
              <a:gd name="connsiteY246" fmla="*/ 750195 h 1814329"/>
              <a:gd name="connsiteX247" fmla="*/ 7179537 w 13131910"/>
              <a:gd name="connsiteY247" fmla="*/ 766324 h 1814329"/>
              <a:gd name="connsiteX248" fmla="*/ 7173543 w 13131910"/>
              <a:gd name="connsiteY248" fmla="*/ 793529 h 1814329"/>
              <a:gd name="connsiteX249" fmla="*/ 7197628 w 13131910"/>
              <a:gd name="connsiteY249" fmla="*/ 841231 h 1814329"/>
              <a:gd name="connsiteX250" fmla="*/ 7199920 w 13131910"/>
              <a:gd name="connsiteY250" fmla="*/ 846542 h 1814329"/>
              <a:gd name="connsiteX251" fmla="*/ 7201929 w 13131910"/>
              <a:gd name="connsiteY251" fmla="*/ 838350 h 1814329"/>
              <a:gd name="connsiteX252" fmla="*/ 7209208 w 13131910"/>
              <a:gd name="connsiteY252" fmla="*/ 819192 h 1814329"/>
              <a:gd name="connsiteX253" fmla="*/ 7212886 w 13131910"/>
              <a:gd name="connsiteY253" fmla="*/ 808927 h 1814329"/>
              <a:gd name="connsiteX254" fmla="*/ 7207091 w 13131910"/>
              <a:gd name="connsiteY254" fmla="*/ 804187 h 1814329"/>
              <a:gd name="connsiteX255" fmla="*/ 7185385 w 13131910"/>
              <a:gd name="connsiteY255" fmla="*/ 747384 h 1814329"/>
              <a:gd name="connsiteX256" fmla="*/ 8417552 w 13131910"/>
              <a:gd name="connsiteY256" fmla="*/ 744453 h 1814329"/>
              <a:gd name="connsiteX257" fmla="*/ 8420009 w 13131910"/>
              <a:gd name="connsiteY257" fmla="*/ 796150 h 1814329"/>
              <a:gd name="connsiteX258" fmla="*/ 8427950 w 13131910"/>
              <a:gd name="connsiteY258" fmla="*/ 876532 h 1814329"/>
              <a:gd name="connsiteX259" fmla="*/ 8443303 w 13131910"/>
              <a:gd name="connsiteY259" fmla="*/ 957451 h 1814329"/>
              <a:gd name="connsiteX260" fmla="*/ 8479304 w 13131910"/>
              <a:gd name="connsiteY260" fmla="*/ 960666 h 1814329"/>
              <a:gd name="connsiteX261" fmla="*/ 8498364 w 13131910"/>
              <a:gd name="connsiteY261" fmla="*/ 957986 h 1814329"/>
              <a:gd name="connsiteX262" fmla="*/ 8513717 w 13131910"/>
              <a:gd name="connsiteY262" fmla="*/ 940302 h 1814329"/>
              <a:gd name="connsiteX263" fmla="*/ 8447539 w 13131910"/>
              <a:gd name="connsiteY263" fmla="*/ 774178 h 1814329"/>
              <a:gd name="connsiteX264" fmla="*/ 8434303 w 13131910"/>
              <a:gd name="connsiteY264" fmla="*/ 761317 h 1814329"/>
              <a:gd name="connsiteX265" fmla="*/ 8423714 w 13131910"/>
              <a:gd name="connsiteY265" fmla="*/ 744704 h 1814329"/>
              <a:gd name="connsiteX266" fmla="*/ 8417552 w 13131910"/>
              <a:gd name="connsiteY266" fmla="*/ 744453 h 1814329"/>
              <a:gd name="connsiteX267" fmla="*/ 4039190 w 13131910"/>
              <a:gd name="connsiteY267" fmla="*/ 744453 h 1814329"/>
              <a:gd name="connsiteX268" fmla="*/ 4041647 w 13131910"/>
              <a:gd name="connsiteY268" fmla="*/ 796150 h 1814329"/>
              <a:gd name="connsiteX269" fmla="*/ 4049588 w 13131910"/>
              <a:gd name="connsiteY269" fmla="*/ 876532 h 1814329"/>
              <a:gd name="connsiteX270" fmla="*/ 4064941 w 13131910"/>
              <a:gd name="connsiteY270" fmla="*/ 957451 h 1814329"/>
              <a:gd name="connsiteX271" fmla="*/ 4100942 w 13131910"/>
              <a:gd name="connsiteY271" fmla="*/ 960666 h 1814329"/>
              <a:gd name="connsiteX272" fmla="*/ 4120002 w 13131910"/>
              <a:gd name="connsiteY272" fmla="*/ 957986 h 1814329"/>
              <a:gd name="connsiteX273" fmla="*/ 4135355 w 13131910"/>
              <a:gd name="connsiteY273" fmla="*/ 940302 h 1814329"/>
              <a:gd name="connsiteX274" fmla="*/ 4069177 w 13131910"/>
              <a:gd name="connsiteY274" fmla="*/ 774178 h 1814329"/>
              <a:gd name="connsiteX275" fmla="*/ 4055940 w 13131910"/>
              <a:gd name="connsiteY275" fmla="*/ 761317 h 1814329"/>
              <a:gd name="connsiteX276" fmla="*/ 4045352 w 13131910"/>
              <a:gd name="connsiteY276" fmla="*/ 744704 h 1814329"/>
              <a:gd name="connsiteX277" fmla="*/ 4039190 w 13131910"/>
              <a:gd name="connsiteY277" fmla="*/ 744453 h 1814329"/>
              <a:gd name="connsiteX278" fmla="*/ 11564806 w 13131910"/>
              <a:gd name="connsiteY278" fmla="*/ 743096 h 1814329"/>
              <a:gd name="connsiteX279" fmla="*/ 11527746 w 13131910"/>
              <a:gd name="connsiteY279" fmla="*/ 922618 h 1814329"/>
              <a:gd name="connsiteX280" fmla="*/ 11555276 w 13131910"/>
              <a:gd name="connsiteY280" fmla="*/ 910293 h 1814329"/>
              <a:gd name="connsiteX281" fmla="*/ 11575394 w 13131910"/>
              <a:gd name="connsiteY281" fmla="*/ 858311 h 1814329"/>
              <a:gd name="connsiteX282" fmla="*/ 11587570 w 13131910"/>
              <a:gd name="connsiteY282" fmla="*/ 819192 h 1814329"/>
              <a:gd name="connsiteX283" fmla="*/ 11587041 w 13131910"/>
              <a:gd name="connsiteY283" fmla="*/ 789719 h 1814329"/>
              <a:gd name="connsiteX284" fmla="*/ 11583335 w 13131910"/>
              <a:gd name="connsiteY284" fmla="*/ 762924 h 1814329"/>
              <a:gd name="connsiteX285" fmla="*/ 11578042 w 13131910"/>
              <a:gd name="connsiteY285" fmla="*/ 743633 h 1814329"/>
              <a:gd name="connsiteX286" fmla="*/ 11564806 w 13131910"/>
              <a:gd name="connsiteY286" fmla="*/ 743096 h 1814329"/>
              <a:gd name="connsiteX287" fmla="*/ 676765 w 13131910"/>
              <a:gd name="connsiteY287" fmla="*/ 731140 h 1814329"/>
              <a:gd name="connsiteX288" fmla="*/ 663902 w 13131910"/>
              <a:gd name="connsiteY288" fmla="*/ 742561 h 1814329"/>
              <a:gd name="connsiteX289" fmla="*/ 657019 w 13131910"/>
              <a:gd name="connsiteY289" fmla="*/ 765604 h 1814329"/>
              <a:gd name="connsiteX290" fmla="*/ 635312 w 13131910"/>
              <a:gd name="connsiteY290" fmla="*/ 923154 h 1814329"/>
              <a:gd name="connsiteX291" fmla="*/ 631077 w 13131910"/>
              <a:gd name="connsiteY291" fmla="*/ 1001393 h 1814329"/>
              <a:gd name="connsiteX292" fmla="*/ 632665 w 13131910"/>
              <a:gd name="connsiteY292" fmla="*/ 1011039 h 1814329"/>
              <a:gd name="connsiteX293" fmla="*/ 637959 w 13131910"/>
              <a:gd name="connsiteY293" fmla="*/ 1009967 h 1814329"/>
              <a:gd name="connsiteX294" fmla="*/ 652254 w 13131910"/>
              <a:gd name="connsiteY294" fmla="*/ 1008895 h 1814329"/>
              <a:gd name="connsiteX295" fmla="*/ 685608 w 13131910"/>
              <a:gd name="connsiteY295" fmla="*/ 1005144 h 1814329"/>
              <a:gd name="connsiteX296" fmla="*/ 723727 w 13131910"/>
              <a:gd name="connsiteY296" fmla="*/ 999785 h 1814329"/>
              <a:gd name="connsiteX297" fmla="*/ 763434 w 13131910"/>
              <a:gd name="connsiteY297" fmla="*/ 1001929 h 1814329"/>
              <a:gd name="connsiteX298" fmla="*/ 778258 w 13131910"/>
              <a:gd name="connsiteY298" fmla="*/ 1005144 h 1814329"/>
              <a:gd name="connsiteX299" fmla="*/ 780905 w 13131910"/>
              <a:gd name="connsiteY299" fmla="*/ 1008359 h 1814329"/>
              <a:gd name="connsiteX300" fmla="*/ 772964 w 13131910"/>
              <a:gd name="connsiteY300" fmla="*/ 963345 h 1814329"/>
              <a:gd name="connsiteX301" fmla="*/ 762375 w 13131910"/>
              <a:gd name="connsiteY301" fmla="*/ 906542 h 1814329"/>
              <a:gd name="connsiteX302" fmla="*/ 754963 w 13131910"/>
              <a:gd name="connsiteY302" fmla="*/ 891537 h 1814329"/>
              <a:gd name="connsiteX303" fmla="*/ 744374 w 13131910"/>
              <a:gd name="connsiteY303" fmla="*/ 882427 h 1814329"/>
              <a:gd name="connsiteX304" fmla="*/ 729550 w 13131910"/>
              <a:gd name="connsiteY304" fmla="*/ 920474 h 1814329"/>
              <a:gd name="connsiteX305" fmla="*/ 703079 w 13131910"/>
              <a:gd name="connsiteY305" fmla="*/ 964952 h 1814329"/>
              <a:gd name="connsiteX306" fmla="*/ 691431 w 13131910"/>
              <a:gd name="connsiteY306" fmla="*/ 845986 h 1814329"/>
              <a:gd name="connsiteX307" fmla="*/ 676765 w 13131910"/>
              <a:gd name="connsiteY307" fmla="*/ 731140 h 1814329"/>
              <a:gd name="connsiteX308" fmla="*/ 7170836 w 13131910"/>
              <a:gd name="connsiteY308" fmla="*/ 713698 h 1814329"/>
              <a:gd name="connsiteX309" fmla="*/ 7166523 w 13131910"/>
              <a:gd name="connsiteY309" fmla="*/ 723068 h 1814329"/>
              <a:gd name="connsiteX310" fmla="*/ 7158383 w 13131910"/>
              <a:gd name="connsiteY310" fmla="*/ 754350 h 1814329"/>
              <a:gd name="connsiteX311" fmla="*/ 7161789 w 13131910"/>
              <a:gd name="connsiteY311" fmla="*/ 767901 h 1814329"/>
              <a:gd name="connsiteX312" fmla="*/ 7162487 w 13131910"/>
              <a:gd name="connsiteY312" fmla="*/ 764130 h 1814329"/>
              <a:gd name="connsiteX313" fmla="*/ 7167914 w 13131910"/>
              <a:gd name="connsiteY313" fmla="*/ 733987 h 1814329"/>
              <a:gd name="connsiteX314" fmla="*/ 2799081 w 13131910"/>
              <a:gd name="connsiteY314" fmla="*/ 705049 h 1814329"/>
              <a:gd name="connsiteX315" fmla="*/ 2780021 w 13131910"/>
              <a:gd name="connsiteY315" fmla="*/ 754350 h 1814329"/>
              <a:gd name="connsiteX316" fmla="*/ 2793258 w 13131910"/>
              <a:gd name="connsiteY316" fmla="*/ 789719 h 1814329"/>
              <a:gd name="connsiteX317" fmla="*/ 2834553 w 13131910"/>
              <a:gd name="connsiteY317" fmla="*/ 880283 h 1814329"/>
              <a:gd name="connsiteX318" fmla="*/ 2874789 w 13131910"/>
              <a:gd name="connsiteY318" fmla="*/ 947269 h 1814329"/>
              <a:gd name="connsiteX319" fmla="*/ 2885378 w 13131910"/>
              <a:gd name="connsiteY319" fmla="*/ 981029 h 1814329"/>
              <a:gd name="connsiteX320" fmla="*/ 2895966 w 13131910"/>
              <a:gd name="connsiteY320" fmla="*/ 998178 h 1814329"/>
              <a:gd name="connsiteX321" fmla="*/ 2924026 w 13131910"/>
              <a:gd name="connsiteY321" fmla="*/ 985852 h 1814329"/>
              <a:gd name="connsiteX322" fmla="*/ 2935144 w 13131910"/>
              <a:gd name="connsiteY322" fmla="*/ 957451 h 1814329"/>
              <a:gd name="connsiteX323" fmla="*/ 2924556 w 13131910"/>
              <a:gd name="connsiteY323" fmla="*/ 899575 h 1814329"/>
              <a:gd name="connsiteX324" fmla="*/ 2911849 w 13131910"/>
              <a:gd name="connsiteY324" fmla="*/ 827230 h 1814329"/>
              <a:gd name="connsiteX325" fmla="*/ 2899143 w 13131910"/>
              <a:gd name="connsiteY325" fmla="*/ 781680 h 1814329"/>
              <a:gd name="connsiteX326" fmla="*/ 2890672 w 13131910"/>
              <a:gd name="connsiteY326" fmla="*/ 758637 h 1814329"/>
              <a:gd name="connsiteX327" fmla="*/ 2885907 w 13131910"/>
              <a:gd name="connsiteY327" fmla="*/ 754350 h 1814329"/>
              <a:gd name="connsiteX328" fmla="*/ 2877965 w 13131910"/>
              <a:gd name="connsiteY328" fmla="*/ 789719 h 1814329"/>
              <a:gd name="connsiteX329" fmla="*/ 2859965 w 13131910"/>
              <a:gd name="connsiteY329" fmla="*/ 821872 h 1814329"/>
              <a:gd name="connsiteX330" fmla="*/ 2828729 w 13131910"/>
              <a:gd name="connsiteY330" fmla="*/ 804187 h 1814329"/>
              <a:gd name="connsiteX331" fmla="*/ 2807023 w 13131910"/>
              <a:gd name="connsiteY331" fmla="*/ 747384 h 1814329"/>
              <a:gd name="connsiteX332" fmla="*/ 2799081 w 13131910"/>
              <a:gd name="connsiteY332" fmla="*/ 705049 h 1814329"/>
              <a:gd name="connsiteX333" fmla="*/ 6953595 w 13131910"/>
              <a:gd name="connsiteY333" fmla="*/ 650104 h 1814329"/>
              <a:gd name="connsiteX334" fmla="*/ 6933377 w 13131910"/>
              <a:gd name="connsiteY334" fmla="*/ 661642 h 1814329"/>
              <a:gd name="connsiteX335" fmla="*/ 6905847 w 13131910"/>
              <a:gd name="connsiteY335" fmla="*/ 678255 h 1814329"/>
              <a:gd name="connsiteX336" fmla="*/ 6876728 w 13131910"/>
              <a:gd name="connsiteY336" fmla="*/ 702369 h 1814329"/>
              <a:gd name="connsiteX337" fmla="*/ 6843375 w 13131910"/>
              <a:gd name="connsiteY337" fmla="*/ 726484 h 1814329"/>
              <a:gd name="connsiteX338" fmla="*/ 6819021 w 13131910"/>
              <a:gd name="connsiteY338" fmla="*/ 685221 h 1814329"/>
              <a:gd name="connsiteX339" fmla="*/ 6822131 w 13131910"/>
              <a:gd name="connsiteY339" fmla="*/ 673633 h 1814329"/>
              <a:gd name="connsiteX340" fmla="*/ 6823406 w 13131910"/>
              <a:gd name="connsiteY340" fmla="*/ 670766 h 1814329"/>
              <a:gd name="connsiteX341" fmla="*/ 6812669 w 13131910"/>
              <a:gd name="connsiteY341" fmla="*/ 678255 h 1814329"/>
              <a:gd name="connsiteX342" fmla="*/ 6802080 w 13131910"/>
              <a:gd name="connsiteY342" fmla="*/ 692187 h 1814329"/>
              <a:gd name="connsiteX343" fmla="*/ 6780903 w 13131910"/>
              <a:gd name="connsiteY343" fmla="*/ 725948 h 1814329"/>
              <a:gd name="connsiteX344" fmla="*/ 6776667 w 13131910"/>
              <a:gd name="connsiteY344" fmla="*/ 746312 h 1814329"/>
              <a:gd name="connsiteX345" fmla="*/ 6787256 w 13131910"/>
              <a:gd name="connsiteY345" fmla="*/ 780072 h 1814329"/>
              <a:gd name="connsiteX346" fmla="*/ 6805786 w 13131910"/>
              <a:gd name="connsiteY346" fmla="*/ 858848 h 1814329"/>
              <a:gd name="connsiteX347" fmla="*/ 6748607 w 13131910"/>
              <a:gd name="connsiteY347" fmla="*/ 881355 h 1814329"/>
              <a:gd name="connsiteX348" fmla="*/ 6741764 w 13131910"/>
              <a:gd name="connsiteY348" fmla="*/ 885699 h 1814329"/>
              <a:gd name="connsiteX349" fmla="*/ 6742519 w 13131910"/>
              <a:gd name="connsiteY349" fmla="*/ 889326 h 1814329"/>
              <a:gd name="connsiteX350" fmla="*/ 6751254 w 13131910"/>
              <a:gd name="connsiteY350" fmla="*/ 914043 h 1814329"/>
              <a:gd name="connsiteX351" fmla="*/ 6756019 w 13131910"/>
              <a:gd name="connsiteY351" fmla="*/ 960666 h 1814329"/>
              <a:gd name="connsiteX352" fmla="*/ 6774020 w 13131910"/>
              <a:gd name="connsiteY352" fmla="*/ 1005144 h 1814329"/>
              <a:gd name="connsiteX353" fmla="*/ 6787255 w 13131910"/>
              <a:gd name="connsiteY353" fmla="*/ 1001929 h 1814329"/>
              <a:gd name="connsiteX354" fmla="*/ 6800491 w 13131910"/>
              <a:gd name="connsiteY354" fmla="*/ 995498 h 1814329"/>
              <a:gd name="connsiteX355" fmla="*/ 6810550 w 13131910"/>
              <a:gd name="connsiteY355" fmla="*/ 996034 h 1814329"/>
              <a:gd name="connsiteX356" fmla="*/ 6825904 w 13131910"/>
              <a:gd name="connsiteY356" fmla="*/ 1005680 h 1814329"/>
              <a:gd name="connsiteX357" fmla="*/ 6837551 w 13131910"/>
              <a:gd name="connsiteY357" fmla="*/ 1011039 h 1814329"/>
              <a:gd name="connsiteX358" fmla="*/ 6849198 w 13131910"/>
              <a:gd name="connsiteY358" fmla="*/ 1011575 h 1814329"/>
              <a:gd name="connsiteX359" fmla="*/ 6880964 w 13131910"/>
              <a:gd name="connsiteY359" fmla="*/ 1011039 h 1814329"/>
              <a:gd name="connsiteX360" fmla="*/ 6910612 w 13131910"/>
              <a:gd name="connsiteY360" fmla="*/ 1007287 h 1814329"/>
              <a:gd name="connsiteX361" fmla="*/ 6938142 w 13131910"/>
              <a:gd name="connsiteY361" fmla="*/ 995498 h 1814329"/>
              <a:gd name="connsiteX362" fmla="*/ 6973613 w 13131910"/>
              <a:gd name="connsiteY362" fmla="*/ 982101 h 1814329"/>
              <a:gd name="connsiteX363" fmla="*/ 6977319 w 13131910"/>
              <a:gd name="connsiteY363" fmla="*/ 875996 h 1814329"/>
              <a:gd name="connsiteX364" fmla="*/ 6955613 w 13131910"/>
              <a:gd name="connsiteY364" fmla="*/ 804724 h 1814329"/>
              <a:gd name="connsiteX365" fmla="*/ 6947671 w 13131910"/>
              <a:gd name="connsiteY365" fmla="*/ 763460 h 1814329"/>
              <a:gd name="connsiteX366" fmla="*/ 6959849 w 13131910"/>
              <a:gd name="connsiteY366" fmla="*/ 694867 h 1814329"/>
              <a:gd name="connsiteX367" fmla="*/ 6953595 w 13131910"/>
              <a:gd name="connsiteY367" fmla="*/ 650104 h 1814329"/>
              <a:gd name="connsiteX368" fmla="*/ 4786558 w 13131910"/>
              <a:gd name="connsiteY368" fmla="*/ 628299 h 1814329"/>
              <a:gd name="connsiteX369" fmla="*/ 4782845 w 13131910"/>
              <a:gd name="connsiteY369" fmla="*/ 634312 h 1814329"/>
              <a:gd name="connsiteX370" fmla="*/ 4747902 w 13131910"/>
              <a:gd name="connsiteY370" fmla="*/ 663250 h 1814329"/>
              <a:gd name="connsiteX371" fmla="*/ 4743063 w 13131910"/>
              <a:gd name="connsiteY371" fmla="*/ 689399 h 1814329"/>
              <a:gd name="connsiteX372" fmla="*/ 4743493 w 13131910"/>
              <a:gd name="connsiteY372" fmla="*/ 690563 h 1814329"/>
              <a:gd name="connsiteX373" fmla="*/ 4743666 w 13131910"/>
              <a:gd name="connsiteY373" fmla="*/ 690044 h 1814329"/>
              <a:gd name="connsiteX374" fmla="*/ 4767491 w 13131910"/>
              <a:gd name="connsiteY374" fmla="*/ 679862 h 1814329"/>
              <a:gd name="connsiteX375" fmla="*/ 4786021 w 13131910"/>
              <a:gd name="connsiteY375" fmla="*/ 676647 h 1814329"/>
              <a:gd name="connsiteX376" fmla="*/ 4786021 w 13131910"/>
              <a:gd name="connsiteY376" fmla="*/ 643422 h 1814329"/>
              <a:gd name="connsiteX377" fmla="*/ 8322592 w 13131910"/>
              <a:gd name="connsiteY377" fmla="*/ 586117 h 1814329"/>
              <a:gd name="connsiteX378" fmla="*/ 8321800 w 13131910"/>
              <a:gd name="connsiteY378" fmla="*/ 600485 h 1814329"/>
              <a:gd name="connsiteX379" fmla="*/ 8328947 w 13131910"/>
              <a:gd name="connsiteY379" fmla="*/ 606446 h 1814329"/>
              <a:gd name="connsiteX380" fmla="*/ 8331047 w 13131910"/>
              <a:gd name="connsiteY380" fmla="*/ 607592 h 1814329"/>
              <a:gd name="connsiteX381" fmla="*/ 8330982 w 13131910"/>
              <a:gd name="connsiteY381" fmla="*/ 606714 h 1814329"/>
              <a:gd name="connsiteX382" fmla="*/ 8325241 w 13131910"/>
              <a:gd name="connsiteY382" fmla="*/ 590906 h 1814329"/>
              <a:gd name="connsiteX383" fmla="*/ 6774020 w 13131910"/>
              <a:gd name="connsiteY383" fmla="*/ 556073 h 1814329"/>
              <a:gd name="connsiteX384" fmla="*/ 6770711 w 13131910"/>
              <a:gd name="connsiteY384" fmla="*/ 581528 h 1814329"/>
              <a:gd name="connsiteX385" fmla="*/ 6770749 w 13131910"/>
              <a:gd name="connsiteY385" fmla="*/ 583402 h 1814329"/>
              <a:gd name="connsiteX386" fmla="*/ 6774748 w 13131910"/>
              <a:gd name="connsiteY386" fmla="*/ 589365 h 1814329"/>
              <a:gd name="connsiteX387" fmla="*/ 6781432 w 13131910"/>
              <a:gd name="connsiteY387" fmla="*/ 604303 h 1814329"/>
              <a:gd name="connsiteX388" fmla="*/ 6802080 w 13131910"/>
              <a:gd name="connsiteY388" fmla="*/ 625202 h 1814329"/>
              <a:gd name="connsiteX389" fmla="*/ 6826433 w 13131910"/>
              <a:gd name="connsiteY389" fmla="*/ 657891 h 1814329"/>
              <a:gd name="connsiteX390" fmla="*/ 6823605 w 13131910"/>
              <a:gd name="connsiteY390" fmla="*/ 670319 h 1814329"/>
              <a:gd name="connsiteX391" fmla="*/ 6829610 w 13131910"/>
              <a:gd name="connsiteY391" fmla="*/ 656819 h 1814329"/>
              <a:gd name="connsiteX392" fmla="*/ 6833316 w 13131910"/>
              <a:gd name="connsiteY392" fmla="*/ 575901 h 1814329"/>
              <a:gd name="connsiteX393" fmla="*/ 6822198 w 13131910"/>
              <a:gd name="connsiteY393" fmla="*/ 578044 h 1814329"/>
              <a:gd name="connsiteX394" fmla="*/ 6813197 w 13131910"/>
              <a:gd name="connsiteY394" fmla="*/ 583403 h 1814329"/>
              <a:gd name="connsiteX395" fmla="*/ 6797844 w 13131910"/>
              <a:gd name="connsiteY395" fmla="*/ 573757 h 1814329"/>
              <a:gd name="connsiteX396" fmla="*/ 6786726 w 13131910"/>
              <a:gd name="connsiteY396" fmla="*/ 557681 h 1814329"/>
              <a:gd name="connsiteX397" fmla="*/ 6774020 w 13131910"/>
              <a:gd name="connsiteY397" fmla="*/ 556073 h 1814329"/>
              <a:gd name="connsiteX398" fmla="*/ 2395658 w 13131910"/>
              <a:gd name="connsiteY398" fmla="*/ 556073 h 1814329"/>
              <a:gd name="connsiteX399" fmla="*/ 2394599 w 13131910"/>
              <a:gd name="connsiteY399" fmla="*/ 606982 h 1814329"/>
              <a:gd name="connsiteX400" fmla="*/ 2384011 w 13131910"/>
              <a:gd name="connsiteY400" fmla="*/ 618772 h 1814329"/>
              <a:gd name="connsiteX401" fmla="*/ 2361245 w 13131910"/>
              <a:gd name="connsiteY401" fmla="*/ 646637 h 1814329"/>
              <a:gd name="connsiteX402" fmla="*/ 2345362 w 13131910"/>
              <a:gd name="connsiteY402" fmla="*/ 688972 h 1814329"/>
              <a:gd name="connsiteX403" fmla="*/ 2348009 w 13131910"/>
              <a:gd name="connsiteY403" fmla="*/ 816513 h 1814329"/>
              <a:gd name="connsiteX404" fmla="*/ 2358597 w 13131910"/>
              <a:gd name="connsiteY404" fmla="*/ 862599 h 1814329"/>
              <a:gd name="connsiteX405" fmla="*/ 2372892 w 13131910"/>
              <a:gd name="connsiteY405" fmla="*/ 914043 h 1814329"/>
              <a:gd name="connsiteX406" fmla="*/ 2377657 w 13131910"/>
              <a:gd name="connsiteY406" fmla="*/ 960666 h 1814329"/>
              <a:gd name="connsiteX407" fmla="*/ 2395658 w 13131910"/>
              <a:gd name="connsiteY407" fmla="*/ 1005144 h 1814329"/>
              <a:gd name="connsiteX408" fmla="*/ 2408893 w 13131910"/>
              <a:gd name="connsiteY408" fmla="*/ 1001929 h 1814329"/>
              <a:gd name="connsiteX409" fmla="*/ 2422129 w 13131910"/>
              <a:gd name="connsiteY409" fmla="*/ 995498 h 1814329"/>
              <a:gd name="connsiteX410" fmla="*/ 2432188 w 13131910"/>
              <a:gd name="connsiteY410" fmla="*/ 996034 h 1814329"/>
              <a:gd name="connsiteX411" fmla="*/ 2447542 w 13131910"/>
              <a:gd name="connsiteY411" fmla="*/ 1005680 h 1814329"/>
              <a:gd name="connsiteX412" fmla="*/ 2459189 w 13131910"/>
              <a:gd name="connsiteY412" fmla="*/ 1011039 h 1814329"/>
              <a:gd name="connsiteX413" fmla="*/ 2470836 w 13131910"/>
              <a:gd name="connsiteY413" fmla="*/ 1011575 h 1814329"/>
              <a:gd name="connsiteX414" fmla="*/ 2502602 w 13131910"/>
              <a:gd name="connsiteY414" fmla="*/ 1011039 h 1814329"/>
              <a:gd name="connsiteX415" fmla="*/ 2532250 w 13131910"/>
              <a:gd name="connsiteY415" fmla="*/ 1007287 h 1814329"/>
              <a:gd name="connsiteX416" fmla="*/ 2559780 w 13131910"/>
              <a:gd name="connsiteY416" fmla="*/ 995498 h 1814329"/>
              <a:gd name="connsiteX417" fmla="*/ 2595251 w 13131910"/>
              <a:gd name="connsiteY417" fmla="*/ 982101 h 1814329"/>
              <a:gd name="connsiteX418" fmla="*/ 2598957 w 13131910"/>
              <a:gd name="connsiteY418" fmla="*/ 875996 h 1814329"/>
              <a:gd name="connsiteX419" fmla="*/ 2577251 w 13131910"/>
              <a:gd name="connsiteY419" fmla="*/ 804724 h 1814329"/>
              <a:gd name="connsiteX420" fmla="*/ 2569309 w 13131910"/>
              <a:gd name="connsiteY420" fmla="*/ 763460 h 1814329"/>
              <a:gd name="connsiteX421" fmla="*/ 2581487 w 13131910"/>
              <a:gd name="connsiteY421" fmla="*/ 694867 h 1814329"/>
              <a:gd name="connsiteX422" fmla="*/ 2555015 w 13131910"/>
              <a:gd name="connsiteY422" fmla="*/ 661642 h 1814329"/>
              <a:gd name="connsiteX423" fmla="*/ 2527485 w 13131910"/>
              <a:gd name="connsiteY423" fmla="*/ 678255 h 1814329"/>
              <a:gd name="connsiteX424" fmla="*/ 2498366 w 13131910"/>
              <a:gd name="connsiteY424" fmla="*/ 702369 h 1814329"/>
              <a:gd name="connsiteX425" fmla="*/ 2465013 w 13131910"/>
              <a:gd name="connsiteY425" fmla="*/ 726484 h 1814329"/>
              <a:gd name="connsiteX426" fmla="*/ 2440659 w 13131910"/>
              <a:gd name="connsiteY426" fmla="*/ 685221 h 1814329"/>
              <a:gd name="connsiteX427" fmla="*/ 2451248 w 13131910"/>
              <a:gd name="connsiteY427" fmla="*/ 656819 h 1814329"/>
              <a:gd name="connsiteX428" fmla="*/ 2454954 w 13131910"/>
              <a:gd name="connsiteY428" fmla="*/ 575901 h 1814329"/>
              <a:gd name="connsiteX429" fmla="*/ 2443836 w 13131910"/>
              <a:gd name="connsiteY429" fmla="*/ 578044 h 1814329"/>
              <a:gd name="connsiteX430" fmla="*/ 2434835 w 13131910"/>
              <a:gd name="connsiteY430" fmla="*/ 583403 h 1814329"/>
              <a:gd name="connsiteX431" fmla="*/ 2419482 w 13131910"/>
              <a:gd name="connsiteY431" fmla="*/ 573757 h 1814329"/>
              <a:gd name="connsiteX432" fmla="*/ 2408364 w 13131910"/>
              <a:gd name="connsiteY432" fmla="*/ 557681 h 1814329"/>
              <a:gd name="connsiteX433" fmla="*/ 2395658 w 13131910"/>
              <a:gd name="connsiteY433" fmla="*/ 556073 h 1814329"/>
              <a:gd name="connsiteX434" fmla="*/ 7496688 w 13131910"/>
              <a:gd name="connsiteY434" fmla="*/ 553930 h 1814329"/>
              <a:gd name="connsiteX435" fmla="*/ 7491393 w 13131910"/>
              <a:gd name="connsiteY435" fmla="*/ 559288 h 1814329"/>
              <a:gd name="connsiteX436" fmla="*/ 7496688 w 13131910"/>
              <a:gd name="connsiteY436" fmla="*/ 564647 h 1814329"/>
              <a:gd name="connsiteX437" fmla="*/ 7501982 w 13131910"/>
              <a:gd name="connsiteY437" fmla="*/ 559288 h 1814329"/>
              <a:gd name="connsiteX438" fmla="*/ 7496688 w 13131910"/>
              <a:gd name="connsiteY438" fmla="*/ 553930 h 1814329"/>
              <a:gd name="connsiteX439" fmla="*/ 3118326 w 13131910"/>
              <a:gd name="connsiteY439" fmla="*/ 553930 h 1814329"/>
              <a:gd name="connsiteX440" fmla="*/ 3113031 w 13131910"/>
              <a:gd name="connsiteY440" fmla="*/ 559288 h 1814329"/>
              <a:gd name="connsiteX441" fmla="*/ 3118326 w 13131910"/>
              <a:gd name="connsiteY441" fmla="*/ 564647 h 1814329"/>
              <a:gd name="connsiteX442" fmla="*/ 3123620 w 13131910"/>
              <a:gd name="connsiteY442" fmla="*/ 559288 h 1814329"/>
              <a:gd name="connsiteX443" fmla="*/ 3118326 w 13131910"/>
              <a:gd name="connsiteY443" fmla="*/ 553930 h 1814329"/>
              <a:gd name="connsiteX444" fmla="*/ 7466444 w 13131910"/>
              <a:gd name="connsiteY444" fmla="*/ 544083 h 1814329"/>
              <a:gd name="connsiteX445" fmla="*/ 7464922 w 13131910"/>
              <a:gd name="connsiteY445" fmla="*/ 553394 h 1814329"/>
              <a:gd name="connsiteX446" fmla="*/ 7463847 w 13131910"/>
              <a:gd name="connsiteY446" fmla="*/ 555984 h 1814329"/>
              <a:gd name="connsiteX447" fmla="*/ 7465981 w 13131910"/>
              <a:gd name="connsiteY447" fmla="*/ 558753 h 1814329"/>
              <a:gd name="connsiteX448" fmla="*/ 7479133 w 13131910"/>
              <a:gd name="connsiteY448" fmla="*/ 566395 h 1814329"/>
              <a:gd name="connsiteX449" fmla="*/ 7477264 w 13131910"/>
              <a:gd name="connsiteY449" fmla="*/ 556961 h 1814329"/>
              <a:gd name="connsiteX450" fmla="*/ 7472334 w 13131910"/>
              <a:gd name="connsiteY450" fmla="*/ 546427 h 1814329"/>
              <a:gd name="connsiteX451" fmla="*/ 7466444 w 13131910"/>
              <a:gd name="connsiteY451" fmla="*/ 544083 h 1814329"/>
              <a:gd name="connsiteX452" fmla="*/ 632533 w 13131910"/>
              <a:gd name="connsiteY452" fmla="*/ 502016 h 1814329"/>
              <a:gd name="connsiteX453" fmla="*/ 631606 w 13131910"/>
              <a:gd name="connsiteY453" fmla="*/ 513738 h 1814329"/>
              <a:gd name="connsiteX454" fmla="*/ 643254 w 13131910"/>
              <a:gd name="connsiteY454" fmla="*/ 518561 h 1814329"/>
              <a:gd name="connsiteX455" fmla="*/ 643783 w 13131910"/>
              <a:gd name="connsiteY455" fmla="*/ 506772 h 1814329"/>
              <a:gd name="connsiteX456" fmla="*/ 632533 w 13131910"/>
              <a:gd name="connsiteY456" fmla="*/ 502016 h 1814329"/>
              <a:gd name="connsiteX457" fmla="*/ 3835832 w 13131910"/>
              <a:gd name="connsiteY457" fmla="*/ 485738 h 1814329"/>
              <a:gd name="connsiteX458" fmla="*/ 3824582 w 13131910"/>
              <a:gd name="connsiteY458" fmla="*/ 492839 h 1814329"/>
              <a:gd name="connsiteX459" fmla="*/ 3810817 w 13131910"/>
              <a:gd name="connsiteY459" fmla="*/ 568935 h 1814329"/>
              <a:gd name="connsiteX460" fmla="*/ 3790698 w 13131910"/>
              <a:gd name="connsiteY460" fmla="*/ 619844 h 1814329"/>
              <a:gd name="connsiteX461" fmla="*/ 3769521 w 13131910"/>
              <a:gd name="connsiteY461" fmla="*/ 646101 h 1814329"/>
              <a:gd name="connsiteX462" fmla="*/ 3731932 w 13131910"/>
              <a:gd name="connsiteY462" fmla="*/ 647709 h 1814329"/>
              <a:gd name="connsiteX463" fmla="*/ 3713402 w 13131910"/>
              <a:gd name="connsiteY463" fmla="*/ 639671 h 1814329"/>
              <a:gd name="connsiteX464" fmla="*/ 3694342 w 13131910"/>
              <a:gd name="connsiteY464" fmla="*/ 634312 h 1814329"/>
              <a:gd name="connsiteX465" fmla="*/ 3675813 w 13131910"/>
              <a:gd name="connsiteY465" fmla="*/ 647174 h 1814329"/>
              <a:gd name="connsiteX466" fmla="*/ 3656753 w 13131910"/>
              <a:gd name="connsiteY466" fmla="*/ 682006 h 1814329"/>
              <a:gd name="connsiteX467" fmla="*/ 3635047 w 13131910"/>
              <a:gd name="connsiteY467" fmla="*/ 744704 h 1814329"/>
              <a:gd name="connsiteX468" fmla="*/ 3656224 w 13131910"/>
              <a:gd name="connsiteY468" fmla="*/ 829910 h 1814329"/>
              <a:gd name="connsiteX469" fmla="*/ 3674224 w 13131910"/>
              <a:gd name="connsiteY469" fmla="*/ 864742 h 1814329"/>
              <a:gd name="connsiteX470" fmla="*/ 3810817 w 13131910"/>
              <a:gd name="connsiteY470" fmla="*/ 948876 h 1814329"/>
              <a:gd name="connsiteX471" fmla="*/ 3864818 w 13131910"/>
              <a:gd name="connsiteY471" fmla="*/ 934943 h 1814329"/>
              <a:gd name="connsiteX472" fmla="*/ 3938409 w 13131910"/>
              <a:gd name="connsiteY472" fmla="*/ 937087 h 1814329"/>
              <a:gd name="connsiteX473" fmla="*/ 3979703 w 13131910"/>
              <a:gd name="connsiteY473" fmla="*/ 942981 h 1814329"/>
              <a:gd name="connsiteX474" fmla="*/ 3979703 w 13131910"/>
              <a:gd name="connsiteY474" fmla="*/ 872245 h 1814329"/>
              <a:gd name="connsiteX475" fmla="*/ 3965938 w 13131910"/>
              <a:gd name="connsiteY475" fmla="*/ 808475 h 1814329"/>
              <a:gd name="connsiteX476" fmla="*/ 3952703 w 13131910"/>
              <a:gd name="connsiteY476" fmla="*/ 757566 h 1814329"/>
              <a:gd name="connsiteX477" fmla="*/ 3947408 w 13131910"/>
              <a:gd name="connsiteY477" fmla="*/ 686293 h 1814329"/>
              <a:gd name="connsiteX478" fmla="*/ 3946879 w 13131910"/>
              <a:gd name="connsiteY478" fmla="*/ 590906 h 1814329"/>
              <a:gd name="connsiteX479" fmla="*/ 3939467 w 13131910"/>
              <a:gd name="connsiteY479" fmla="*/ 577509 h 1814329"/>
              <a:gd name="connsiteX480" fmla="*/ 3918820 w 13131910"/>
              <a:gd name="connsiteY480" fmla="*/ 564647 h 1814329"/>
              <a:gd name="connsiteX481" fmla="*/ 3889172 w 13131910"/>
              <a:gd name="connsiteY481" fmla="*/ 517489 h 1814329"/>
              <a:gd name="connsiteX482" fmla="*/ 3875936 w 13131910"/>
              <a:gd name="connsiteY482" fmla="*/ 523384 h 1814329"/>
              <a:gd name="connsiteX483" fmla="*/ 3854759 w 13131910"/>
              <a:gd name="connsiteY483" fmla="*/ 558753 h 1814329"/>
              <a:gd name="connsiteX484" fmla="*/ 3835170 w 13131910"/>
              <a:gd name="connsiteY484" fmla="*/ 508380 h 1814329"/>
              <a:gd name="connsiteX485" fmla="*/ 3835832 w 13131910"/>
              <a:gd name="connsiteY485" fmla="*/ 485738 h 1814329"/>
              <a:gd name="connsiteX486" fmla="*/ 6036065 w 13131910"/>
              <a:gd name="connsiteY486" fmla="*/ 457537 h 1814329"/>
              <a:gd name="connsiteX487" fmla="*/ 6028587 w 13131910"/>
              <a:gd name="connsiteY487" fmla="*/ 468188 h 1814329"/>
              <a:gd name="connsiteX488" fmla="*/ 6025410 w 13131910"/>
              <a:gd name="connsiteY488" fmla="*/ 496054 h 1814329"/>
              <a:gd name="connsiteX489" fmla="*/ 6033351 w 13131910"/>
              <a:gd name="connsiteY489" fmla="*/ 500341 h 1814329"/>
              <a:gd name="connsiteX490" fmla="*/ 6040764 w 13131910"/>
              <a:gd name="connsiteY490" fmla="*/ 479442 h 1814329"/>
              <a:gd name="connsiteX491" fmla="*/ 6036065 w 13131910"/>
              <a:gd name="connsiteY491" fmla="*/ 457537 h 1814329"/>
              <a:gd name="connsiteX492" fmla="*/ 1657702 w 13131910"/>
              <a:gd name="connsiteY492" fmla="*/ 457537 h 1814329"/>
              <a:gd name="connsiteX493" fmla="*/ 1650224 w 13131910"/>
              <a:gd name="connsiteY493" fmla="*/ 468188 h 1814329"/>
              <a:gd name="connsiteX494" fmla="*/ 1647048 w 13131910"/>
              <a:gd name="connsiteY494" fmla="*/ 496054 h 1814329"/>
              <a:gd name="connsiteX495" fmla="*/ 1654989 w 13131910"/>
              <a:gd name="connsiteY495" fmla="*/ 500341 h 1814329"/>
              <a:gd name="connsiteX496" fmla="*/ 1662401 w 13131910"/>
              <a:gd name="connsiteY496" fmla="*/ 479442 h 1814329"/>
              <a:gd name="connsiteX497" fmla="*/ 1657702 w 13131910"/>
              <a:gd name="connsiteY497" fmla="*/ 457537 h 1814329"/>
              <a:gd name="connsiteX498" fmla="*/ 6009262 w 13131910"/>
              <a:gd name="connsiteY498" fmla="*/ 404619 h 1814329"/>
              <a:gd name="connsiteX499" fmla="*/ 5983056 w 13131910"/>
              <a:gd name="connsiteY499" fmla="*/ 441930 h 1814329"/>
              <a:gd name="connsiteX500" fmla="*/ 5965055 w 13131910"/>
              <a:gd name="connsiteY500" fmla="*/ 518026 h 1814329"/>
              <a:gd name="connsiteX501" fmla="*/ 5955525 w 13131910"/>
              <a:gd name="connsiteY501" fmla="*/ 546427 h 1814329"/>
              <a:gd name="connsiteX502" fmla="*/ 5950231 w 13131910"/>
              <a:gd name="connsiteY502" fmla="*/ 558753 h 1814329"/>
              <a:gd name="connsiteX503" fmla="*/ 5942819 w 13131910"/>
              <a:gd name="connsiteY503" fmla="*/ 581260 h 1814329"/>
              <a:gd name="connsiteX504" fmla="*/ 5924289 w 13131910"/>
              <a:gd name="connsiteY504" fmla="*/ 619844 h 1814329"/>
              <a:gd name="connsiteX505" fmla="*/ 5877170 w 13131910"/>
              <a:gd name="connsiteY505" fmla="*/ 704513 h 1814329"/>
              <a:gd name="connsiteX506" fmla="*/ 5855463 w 13131910"/>
              <a:gd name="connsiteY506" fmla="*/ 758101 h 1814329"/>
              <a:gd name="connsiteX507" fmla="*/ 5868700 w 13131910"/>
              <a:gd name="connsiteY507" fmla="*/ 778465 h 1814329"/>
              <a:gd name="connsiteX508" fmla="*/ 5900465 w 13131910"/>
              <a:gd name="connsiteY508" fmla="*/ 830981 h 1814329"/>
              <a:gd name="connsiteX509" fmla="*/ 5934878 w 13131910"/>
              <a:gd name="connsiteY509" fmla="*/ 885106 h 1814329"/>
              <a:gd name="connsiteX510" fmla="*/ 5956584 w 13131910"/>
              <a:gd name="connsiteY510" fmla="*/ 919939 h 1814329"/>
              <a:gd name="connsiteX511" fmla="*/ 5951290 w 13131910"/>
              <a:gd name="connsiteY511" fmla="*/ 952627 h 1814329"/>
              <a:gd name="connsiteX512" fmla="*/ 5939643 w 13131910"/>
              <a:gd name="connsiteY512" fmla="*/ 976742 h 1814329"/>
              <a:gd name="connsiteX513" fmla="*/ 5929054 w 13131910"/>
              <a:gd name="connsiteY513" fmla="*/ 993890 h 1814329"/>
              <a:gd name="connsiteX514" fmla="*/ 5918465 w 13131910"/>
              <a:gd name="connsiteY514" fmla="*/ 1004609 h 1814329"/>
              <a:gd name="connsiteX515" fmla="*/ 5976173 w 13131910"/>
              <a:gd name="connsiteY515" fmla="*/ 999249 h 1814329"/>
              <a:gd name="connsiteX516" fmla="*/ 5987821 w 13131910"/>
              <a:gd name="connsiteY516" fmla="*/ 981029 h 1814329"/>
              <a:gd name="connsiteX517" fmla="*/ 6004233 w 13131910"/>
              <a:gd name="connsiteY517" fmla="*/ 955843 h 1814329"/>
              <a:gd name="connsiteX518" fmla="*/ 6011645 w 13131910"/>
              <a:gd name="connsiteY518" fmla="*/ 966560 h 1814329"/>
              <a:gd name="connsiteX519" fmla="*/ 6034410 w 13131910"/>
              <a:gd name="connsiteY519" fmla="*/ 963881 h 1814329"/>
              <a:gd name="connsiteX520" fmla="*/ 6045528 w 13131910"/>
              <a:gd name="connsiteY520" fmla="*/ 950484 h 1814329"/>
              <a:gd name="connsiteX521" fmla="*/ 6056646 w 13131910"/>
              <a:gd name="connsiteY521" fmla="*/ 977278 h 1814329"/>
              <a:gd name="connsiteX522" fmla="*/ 6121765 w 13131910"/>
              <a:gd name="connsiteY522" fmla="*/ 951020 h 1814329"/>
              <a:gd name="connsiteX523" fmla="*/ 6110118 w 13131910"/>
              <a:gd name="connsiteY523" fmla="*/ 858311 h 1814329"/>
              <a:gd name="connsiteX524" fmla="*/ 6035999 w 13131910"/>
              <a:gd name="connsiteY524" fmla="*/ 762389 h 1814329"/>
              <a:gd name="connsiteX525" fmla="*/ 6023292 w 13131910"/>
              <a:gd name="connsiteY525" fmla="*/ 763996 h 1814329"/>
              <a:gd name="connsiteX526" fmla="*/ 6026469 w 13131910"/>
              <a:gd name="connsiteY526" fmla="*/ 707728 h 1814329"/>
              <a:gd name="connsiteX527" fmla="*/ 6006351 w 13131910"/>
              <a:gd name="connsiteY527" fmla="*/ 642351 h 1814329"/>
              <a:gd name="connsiteX528" fmla="*/ 5966643 w 13131910"/>
              <a:gd name="connsiteY528" fmla="*/ 619307 h 1814329"/>
              <a:gd name="connsiteX529" fmla="*/ 5971938 w 13131910"/>
              <a:gd name="connsiteY529" fmla="*/ 605374 h 1814329"/>
              <a:gd name="connsiteX530" fmla="*/ 5977232 w 13131910"/>
              <a:gd name="connsiteY530" fmla="*/ 589298 h 1814329"/>
              <a:gd name="connsiteX531" fmla="*/ 5984644 w 13131910"/>
              <a:gd name="connsiteY531" fmla="*/ 545356 h 1814329"/>
              <a:gd name="connsiteX532" fmla="*/ 6011645 w 13131910"/>
              <a:gd name="connsiteY532" fmla="*/ 421567 h 1814329"/>
              <a:gd name="connsiteX533" fmla="*/ 6009262 w 13131910"/>
              <a:gd name="connsiteY533" fmla="*/ 404619 h 1814329"/>
              <a:gd name="connsiteX534" fmla="*/ 1630900 w 13131910"/>
              <a:gd name="connsiteY534" fmla="*/ 404619 h 1814329"/>
              <a:gd name="connsiteX535" fmla="*/ 1604693 w 13131910"/>
              <a:gd name="connsiteY535" fmla="*/ 441930 h 1814329"/>
              <a:gd name="connsiteX536" fmla="*/ 1586693 w 13131910"/>
              <a:gd name="connsiteY536" fmla="*/ 518026 h 1814329"/>
              <a:gd name="connsiteX537" fmla="*/ 1577163 w 13131910"/>
              <a:gd name="connsiteY537" fmla="*/ 546427 h 1814329"/>
              <a:gd name="connsiteX538" fmla="*/ 1571869 w 13131910"/>
              <a:gd name="connsiteY538" fmla="*/ 558753 h 1814329"/>
              <a:gd name="connsiteX539" fmla="*/ 1564457 w 13131910"/>
              <a:gd name="connsiteY539" fmla="*/ 581260 h 1814329"/>
              <a:gd name="connsiteX540" fmla="*/ 1545927 w 13131910"/>
              <a:gd name="connsiteY540" fmla="*/ 619844 h 1814329"/>
              <a:gd name="connsiteX541" fmla="*/ 1498808 w 13131910"/>
              <a:gd name="connsiteY541" fmla="*/ 704513 h 1814329"/>
              <a:gd name="connsiteX542" fmla="*/ 1477101 w 13131910"/>
              <a:gd name="connsiteY542" fmla="*/ 758101 h 1814329"/>
              <a:gd name="connsiteX543" fmla="*/ 1490338 w 13131910"/>
              <a:gd name="connsiteY543" fmla="*/ 778465 h 1814329"/>
              <a:gd name="connsiteX544" fmla="*/ 1522103 w 13131910"/>
              <a:gd name="connsiteY544" fmla="*/ 830981 h 1814329"/>
              <a:gd name="connsiteX545" fmla="*/ 1556516 w 13131910"/>
              <a:gd name="connsiteY545" fmla="*/ 885106 h 1814329"/>
              <a:gd name="connsiteX546" fmla="*/ 1578222 w 13131910"/>
              <a:gd name="connsiteY546" fmla="*/ 919939 h 1814329"/>
              <a:gd name="connsiteX547" fmla="*/ 1572928 w 13131910"/>
              <a:gd name="connsiteY547" fmla="*/ 952627 h 1814329"/>
              <a:gd name="connsiteX548" fmla="*/ 1561281 w 13131910"/>
              <a:gd name="connsiteY548" fmla="*/ 976742 h 1814329"/>
              <a:gd name="connsiteX549" fmla="*/ 1550692 w 13131910"/>
              <a:gd name="connsiteY549" fmla="*/ 993890 h 1814329"/>
              <a:gd name="connsiteX550" fmla="*/ 1540103 w 13131910"/>
              <a:gd name="connsiteY550" fmla="*/ 1004609 h 1814329"/>
              <a:gd name="connsiteX551" fmla="*/ 1597811 w 13131910"/>
              <a:gd name="connsiteY551" fmla="*/ 999249 h 1814329"/>
              <a:gd name="connsiteX552" fmla="*/ 1609459 w 13131910"/>
              <a:gd name="connsiteY552" fmla="*/ 981029 h 1814329"/>
              <a:gd name="connsiteX553" fmla="*/ 1625871 w 13131910"/>
              <a:gd name="connsiteY553" fmla="*/ 955843 h 1814329"/>
              <a:gd name="connsiteX554" fmla="*/ 1633283 w 13131910"/>
              <a:gd name="connsiteY554" fmla="*/ 966560 h 1814329"/>
              <a:gd name="connsiteX555" fmla="*/ 1656048 w 13131910"/>
              <a:gd name="connsiteY555" fmla="*/ 963881 h 1814329"/>
              <a:gd name="connsiteX556" fmla="*/ 1667166 w 13131910"/>
              <a:gd name="connsiteY556" fmla="*/ 950484 h 1814329"/>
              <a:gd name="connsiteX557" fmla="*/ 1678284 w 13131910"/>
              <a:gd name="connsiteY557" fmla="*/ 977278 h 1814329"/>
              <a:gd name="connsiteX558" fmla="*/ 1743403 w 13131910"/>
              <a:gd name="connsiteY558" fmla="*/ 951020 h 1814329"/>
              <a:gd name="connsiteX559" fmla="*/ 1731756 w 13131910"/>
              <a:gd name="connsiteY559" fmla="*/ 858311 h 1814329"/>
              <a:gd name="connsiteX560" fmla="*/ 1657636 w 13131910"/>
              <a:gd name="connsiteY560" fmla="*/ 762389 h 1814329"/>
              <a:gd name="connsiteX561" fmla="*/ 1644930 w 13131910"/>
              <a:gd name="connsiteY561" fmla="*/ 763996 h 1814329"/>
              <a:gd name="connsiteX562" fmla="*/ 1648107 w 13131910"/>
              <a:gd name="connsiteY562" fmla="*/ 707728 h 1814329"/>
              <a:gd name="connsiteX563" fmla="*/ 1627988 w 13131910"/>
              <a:gd name="connsiteY563" fmla="*/ 642351 h 1814329"/>
              <a:gd name="connsiteX564" fmla="*/ 1588281 w 13131910"/>
              <a:gd name="connsiteY564" fmla="*/ 619307 h 1814329"/>
              <a:gd name="connsiteX565" fmla="*/ 1593575 w 13131910"/>
              <a:gd name="connsiteY565" fmla="*/ 605374 h 1814329"/>
              <a:gd name="connsiteX566" fmla="*/ 1598870 w 13131910"/>
              <a:gd name="connsiteY566" fmla="*/ 589298 h 1814329"/>
              <a:gd name="connsiteX567" fmla="*/ 1606282 w 13131910"/>
              <a:gd name="connsiteY567" fmla="*/ 545356 h 1814329"/>
              <a:gd name="connsiteX568" fmla="*/ 1633283 w 13131910"/>
              <a:gd name="connsiteY568" fmla="*/ 421567 h 1814329"/>
              <a:gd name="connsiteX569" fmla="*/ 1630900 w 13131910"/>
              <a:gd name="connsiteY569" fmla="*/ 404619 h 1814329"/>
              <a:gd name="connsiteX570" fmla="*/ 3650929 w 13131910"/>
              <a:gd name="connsiteY570" fmla="*/ 361011 h 1814329"/>
              <a:gd name="connsiteX571" fmla="*/ 3629223 w 13131910"/>
              <a:gd name="connsiteY571" fmla="*/ 377624 h 1814329"/>
              <a:gd name="connsiteX572" fmla="*/ 3667871 w 13131910"/>
              <a:gd name="connsiteY572" fmla="*/ 370658 h 1814329"/>
              <a:gd name="connsiteX573" fmla="*/ 3650929 w 13131910"/>
              <a:gd name="connsiteY573" fmla="*/ 361011 h 1814329"/>
              <a:gd name="connsiteX574" fmla="*/ 11035841 w 13131910"/>
              <a:gd name="connsiteY574" fmla="*/ 345270 h 1814329"/>
              <a:gd name="connsiteX575" fmla="*/ 11017907 w 13131910"/>
              <a:gd name="connsiteY575" fmla="*/ 349757 h 1814329"/>
              <a:gd name="connsiteX576" fmla="*/ 11030614 w 13131910"/>
              <a:gd name="connsiteY576" fmla="*/ 366370 h 1814329"/>
              <a:gd name="connsiteX577" fmla="*/ 11043849 w 13131910"/>
              <a:gd name="connsiteY577" fmla="*/ 355653 h 1814329"/>
              <a:gd name="connsiteX578" fmla="*/ 11035841 w 13131910"/>
              <a:gd name="connsiteY578" fmla="*/ 345270 h 1814329"/>
              <a:gd name="connsiteX579" fmla="*/ 2187063 w 13131910"/>
              <a:gd name="connsiteY579" fmla="*/ 275269 h 1814329"/>
              <a:gd name="connsiteX580" fmla="*/ 2181240 w 13131910"/>
              <a:gd name="connsiteY580" fmla="*/ 280629 h 1814329"/>
              <a:gd name="connsiteX581" fmla="*/ 2183357 w 13131910"/>
              <a:gd name="connsiteY581" fmla="*/ 285988 h 1814329"/>
              <a:gd name="connsiteX582" fmla="*/ 2189181 w 13131910"/>
              <a:gd name="connsiteY582" fmla="*/ 280629 h 1814329"/>
              <a:gd name="connsiteX583" fmla="*/ 2187063 w 13131910"/>
              <a:gd name="connsiteY583" fmla="*/ 275269 h 1814329"/>
              <a:gd name="connsiteX584" fmla="*/ 6594610 w 13131910"/>
              <a:gd name="connsiteY584" fmla="*/ 257586 h 1814329"/>
              <a:gd name="connsiteX585" fmla="*/ 6593637 w 13131910"/>
              <a:gd name="connsiteY585" fmla="*/ 257976 h 1814329"/>
              <a:gd name="connsiteX586" fmla="*/ 6595810 w 13131910"/>
              <a:gd name="connsiteY586" fmla="*/ 270522 h 1814329"/>
              <a:gd name="connsiteX587" fmla="*/ 6596005 w 13131910"/>
              <a:gd name="connsiteY587" fmla="*/ 274808 h 1814329"/>
              <a:gd name="connsiteX588" fmla="*/ 6613140 w 13131910"/>
              <a:gd name="connsiteY588" fmla="*/ 280293 h 1814329"/>
              <a:gd name="connsiteX589" fmla="*/ 6623133 w 13131910"/>
              <a:gd name="connsiteY589" fmla="*/ 275269 h 1814329"/>
              <a:gd name="connsiteX590" fmla="*/ 6607780 w 13131910"/>
              <a:gd name="connsiteY590" fmla="*/ 262409 h 1814329"/>
              <a:gd name="connsiteX591" fmla="*/ 6594610 w 13131910"/>
              <a:gd name="connsiteY591" fmla="*/ 257586 h 1814329"/>
              <a:gd name="connsiteX592" fmla="*/ 2216248 w 13131910"/>
              <a:gd name="connsiteY592" fmla="*/ 257586 h 1814329"/>
              <a:gd name="connsiteX593" fmla="*/ 2208240 w 13131910"/>
              <a:gd name="connsiteY593" fmla="*/ 260801 h 1814329"/>
              <a:gd name="connsiteX594" fmla="*/ 2214064 w 13131910"/>
              <a:gd name="connsiteY594" fmla="*/ 273662 h 1814329"/>
              <a:gd name="connsiteX595" fmla="*/ 2244771 w 13131910"/>
              <a:gd name="connsiteY595" fmla="*/ 275269 h 1814329"/>
              <a:gd name="connsiteX596" fmla="*/ 2229418 w 13131910"/>
              <a:gd name="connsiteY596" fmla="*/ 262409 h 1814329"/>
              <a:gd name="connsiteX597" fmla="*/ 2216248 w 13131910"/>
              <a:gd name="connsiteY597" fmla="*/ 257586 h 1814329"/>
              <a:gd name="connsiteX598" fmla="*/ 6146450 w 13131910"/>
              <a:gd name="connsiteY598" fmla="*/ 177002 h 1814329"/>
              <a:gd name="connsiteX599" fmla="*/ 6138707 w 13131910"/>
              <a:gd name="connsiteY599" fmla="*/ 178811 h 1814329"/>
              <a:gd name="connsiteX600" fmla="*/ 6135531 w 13131910"/>
              <a:gd name="connsiteY600" fmla="*/ 200246 h 1814329"/>
              <a:gd name="connsiteX601" fmla="*/ 6143472 w 13131910"/>
              <a:gd name="connsiteY601" fmla="*/ 191672 h 1814329"/>
              <a:gd name="connsiteX602" fmla="*/ 6146450 w 13131910"/>
              <a:gd name="connsiteY602" fmla="*/ 177002 h 1814329"/>
              <a:gd name="connsiteX603" fmla="*/ 1768088 w 13131910"/>
              <a:gd name="connsiteY603" fmla="*/ 177002 h 1814329"/>
              <a:gd name="connsiteX604" fmla="*/ 1760345 w 13131910"/>
              <a:gd name="connsiteY604" fmla="*/ 178811 h 1814329"/>
              <a:gd name="connsiteX605" fmla="*/ 1757169 w 13131910"/>
              <a:gd name="connsiteY605" fmla="*/ 200246 h 1814329"/>
              <a:gd name="connsiteX606" fmla="*/ 1765110 w 13131910"/>
              <a:gd name="connsiteY606" fmla="*/ 191672 h 1814329"/>
              <a:gd name="connsiteX607" fmla="*/ 1768088 w 13131910"/>
              <a:gd name="connsiteY607" fmla="*/ 177002 h 1814329"/>
              <a:gd name="connsiteX608" fmla="*/ 4502050 w 13131910"/>
              <a:gd name="connsiteY608" fmla="*/ 160 h 1814329"/>
              <a:gd name="connsiteX609" fmla="*/ 4539838 w 13131910"/>
              <a:gd name="connsiteY609" fmla="*/ 13223 h 1814329"/>
              <a:gd name="connsiteX610" fmla="*/ 4574780 w 13131910"/>
              <a:gd name="connsiteY610" fmla="*/ 37873 h 1814329"/>
              <a:gd name="connsiteX611" fmla="*/ 4579015 w 13131910"/>
              <a:gd name="connsiteY611" fmla="*/ 69490 h 1814329"/>
              <a:gd name="connsiteX612" fmla="*/ 4565780 w 13131910"/>
              <a:gd name="connsiteY612" fmla="*/ 88246 h 1814329"/>
              <a:gd name="connsiteX613" fmla="*/ 4608134 w 13131910"/>
              <a:gd name="connsiteY613" fmla="*/ 133261 h 1814329"/>
              <a:gd name="connsiteX614" fmla="*/ 4690725 w 13131910"/>
              <a:gd name="connsiteY614" fmla="*/ 302600 h 1814329"/>
              <a:gd name="connsiteX615" fmla="*/ 4701313 w 13131910"/>
              <a:gd name="connsiteY615" fmla="*/ 350294 h 1814329"/>
              <a:gd name="connsiteX616" fmla="*/ 4708725 w 13131910"/>
              <a:gd name="connsiteY616" fmla="*/ 387806 h 1814329"/>
              <a:gd name="connsiteX617" fmla="*/ 4714548 w 13131910"/>
              <a:gd name="connsiteY617" fmla="*/ 415671 h 1814329"/>
              <a:gd name="connsiteX618" fmla="*/ 4724608 w 13131910"/>
              <a:gd name="connsiteY618" fmla="*/ 530351 h 1814329"/>
              <a:gd name="connsiteX619" fmla="*/ 4734137 w 13131910"/>
              <a:gd name="connsiteY619" fmla="*/ 546427 h 1814329"/>
              <a:gd name="connsiteX620" fmla="*/ 4778345 w 13131910"/>
              <a:gd name="connsiteY620" fmla="*/ 579518 h 1814329"/>
              <a:gd name="connsiteX621" fmla="*/ 4795811 w 13131910"/>
              <a:gd name="connsiteY621" fmla="*/ 596710 h 1814329"/>
              <a:gd name="connsiteX622" fmla="*/ 4796965 w 13131910"/>
              <a:gd name="connsiteY622" fmla="*/ 594213 h 1814329"/>
              <a:gd name="connsiteX623" fmla="*/ 4809846 w 13131910"/>
              <a:gd name="connsiteY623" fmla="*/ 573221 h 1814329"/>
              <a:gd name="connsiteX624" fmla="*/ 4873906 w 13131910"/>
              <a:gd name="connsiteY624" fmla="*/ 505700 h 1814329"/>
              <a:gd name="connsiteX625" fmla="*/ 4901965 w 13131910"/>
              <a:gd name="connsiteY625" fmla="*/ 502484 h 1814329"/>
              <a:gd name="connsiteX626" fmla="*/ 4918378 w 13131910"/>
              <a:gd name="connsiteY626" fmla="*/ 478906 h 1814329"/>
              <a:gd name="connsiteX627" fmla="*/ 4934261 w 13131910"/>
              <a:gd name="connsiteY627" fmla="*/ 441394 h 1814329"/>
              <a:gd name="connsiteX628" fmla="*/ 4943494 w 13131910"/>
              <a:gd name="connsiteY628" fmla="*/ 433938 h 1814329"/>
              <a:gd name="connsiteX629" fmla="*/ 4943790 w 13131910"/>
              <a:gd name="connsiteY629" fmla="*/ 406026 h 1814329"/>
              <a:gd name="connsiteX630" fmla="*/ 4943790 w 13131910"/>
              <a:gd name="connsiteY630" fmla="*/ 315997 h 1814329"/>
              <a:gd name="connsiteX631" fmla="*/ 4963379 w 13131910"/>
              <a:gd name="connsiteY631" fmla="*/ 307959 h 1814329"/>
              <a:gd name="connsiteX632" fmla="*/ 4986674 w 13131910"/>
              <a:gd name="connsiteY632" fmla="*/ 281165 h 1814329"/>
              <a:gd name="connsiteX633" fmla="*/ 4999910 w 13131910"/>
              <a:gd name="connsiteY633" fmla="*/ 243653 h 1814329"/>
              <a:gd name="connsiteX634" fmla="*/ 4991439 w 13131910"/>
              <a:gd name="connsiteY634" fmla="*/ 208820 h 1814329"/>
              <a:gd name="connsiteX635" fmla="*/ 4972909 w 13131910"/>
              <a:gd name="connsiteY635" fmla="*/ 190064 h 1814329"/>
              <a:gd name="connsiteX636" fmla="*/ 4967615 w 13131910"/>
              <a:gd name="connsiteY636" fmla="*/ 176131 h 1814329"/>
              <a:gd name="connsiteX637" fmla="*/ 4962320 w 13131910"/>
              <a:gd name="connsiteY637" fmla="*/ 163806 h 1814329"/>
              <a:gd name="connsiteX638" fmla="*/ 4941143 w 13131910"/>
              <a:gd name="connsiteY638" fmla="*/ 145586 h 1814329"/>
              <a:gd name="connsiteX639" fmla="*/ 4919967 w 13131910"/>
              <a:gd name="connsiteY639" fmla="*/ 129509 h 1814329"/>
              <a:gd name="connsiteX640" fmla="*/ 4948026 w 13131910"/>
              <a:gd name="connsiteY640" fmla="*/ 90390 h 1814329"/>
              <a:gd name="connsiteX641" fmla="*/ 4976086 w 13131910"/>
              <a:gd name="connsiteY641" fmla="*/ 58773 h 1814329"/>
              <a:gd name="connsiteX642" fmla="*/ 5045970 w 13131910"/>
              <a:gd name="connsiteY642" fmla="*/ 58773 h 1814329"/>
              <a:gd name="connsiteX643" fmla="*/ 5076677 w 13131910"/>
              <a:gd name="connsiteY643" fmla="*/ 87711 h 1814329"/>
              <a:gd name="connsiteX644" fmla="*/ 5107384 w 13131910"/>
              <a:gd name="connsiteY644" fmla="*/ 124686 h 1814329"/>
              <a:gd name="connsiteX645" fmla="*/ 5089912 w 13131910"/>
              <a:gd name="connsiteY645" fmla="*/ 140227 h 1814329"/>
              <a:gd name="connsiteX646" fmla="*/ 5080383 w 13131910"/>
              <a:gd name="connsiteY646" fmla="*/ 174524 h 1814329"/>
              <a:gd name="connsiteX647" fmla="*/ 5088324 w 13131910"/>
              <a:gd name="connsiteY647" fmla="*/ 185241 h 1814329"/>
              <a:gd name="connsiteX648" fmla="*/ 5112148 w 13131910"/>
              <a:gd name="connsiteY648" fmla="*/ 213108 h 1814329"/>
              <a:gd name="connsiteX649" fmla="*/ 5167738 w 13131910"/>
              <a:gd name="connsiteY649" fmla="*/ 287059 h 1814329"/>
              <a:gd name="connsiteX650" fmla="*/ 5173760 w 13131910"/>
              <a:gd name="connsiteY650" fmla="*/ 303906 h 1814329"/>
              <a:gd name="connsiteX651" fmla="*/ 5181626 w 13131910"/>
              <a:gd name="connsiteY651" fmla="*/ 320508 h 1814329"/>
              <a:gd name="connsiteX652" fmla="*/ 5186003 w 13131910"/>
              <a:gd name="connsiteY652" fmla="*/ 321155 h 1814329"/>
              <a:gd name="connsiteX653" fmla="*/ 5200033 w 13131910"/>
              <a:gd name="connsiteY653" fmla="*/ 334217 h 1814329"/>
              <a:gd name="connsiteX654" fmla="*/ 5228092 w 13131910"/>
              <a:gd name="connsiteY654" fmla="*/ 395308 h 1814329"/>
              <a:gd name="connsiteX655" fmla="*/ 5240799 w 13131910"/>
              <a:gd name="connsiteY655" fmla="*/ 414064 h 1814329"/>
              <a:gd name="connsiteX656" fmla="*/ 5286330 w 13131910"/>
              <a:gd name="connsiteY656" fmla="*/ 400666 h 1814329"/>
              <a:gd name="connsiteX657" fmla="*/ 5313859 w 13131910"/>
              <a:gd name="connsiteY657" fmla="*/ 367978 h 1814329"/>
              <a:gd name="connsiteX658" fmla="*/ 5331331 w 13131910"/>
              <a:gd name="connsiteY658" fmla="*/ 354581 h 1814329"/>
              <a:gd name="connsiteX659" fmla="*/ 5321802 w 13131910"/>
              <a:gd name="connsiteY659" fmla="*/ 340648 h 1814329"/>
              <a:gd name="connsiteX660" fmla="*/ 5308566 w 13131910"/>
              <a:gd name="connsiteY660" fmla="*/ 311710 h 1814329"/>
              <a:gd name="connsiteX661" fmla="*/ 5295860 w 13131910"/>
              <a:gd name="connsiteY661" fmla="*/ 293490 h 1814329"/>
              <a:gd name="connsiteX662" fmla="*/ 5278918 w 13131910"/>
              <a:gd name="connsiteY662" fmla="*/ 273126 h 1814329"/>
              <a:gd name="connsiteX663" fmla="*/ 5341391 w 13131910"/>
              <a:gd name="connsiteY663" fmla="*/ 232935 h 1814329"/>
              <a:gd name="connsiteX664" fmla="*/ 5394862 w 13131910"/>
              <a:gd name="connsiteY664" fmla="*/ 250083 h 1814329"/>
              <a:gd name="connsiteX665" fmla="*/ 5411803 w 13131910"/>
              <a:gd name="connsiteY665" fmla="*/ 279021 h 1814329"/>
              <a:gd name="connsiteX666" fmla="*/ 5422393 w 13131910"/>
              <a:gd name="connsiteY666" fmla="*/ 313853 h 1814329"/>
              <a:gd name="connsiteX667" fmla="*/ 5422921 w 13131910"/>
              <a:gd name="connsiteY667" fmla="*/ 328323 h 1814329"/>
              <a:gd name="connsiteX668" fmla="*/ 5475864 w 13131910"/>
              <a:gd name="connsiteY668" fmla="*/ 347614 h 1814329"/>
              <a:gd name="connsiteX669" fmla="*/ 5514860 w 13131910"/>
              <a:gd name="connsiteY669" fmla="*/ 367836 h 1814329"/>
              <a:gd name="connsiteX670" fmla="*/ 5525943 w 13131910"/>
              <a:gd name="connsiteY670" fmla="*/ 376922 h 1814329"/>
              <a:gd name="connsiteX671" fmla="*/ 5528808 w 13131910"/>
              <a:gd name="connsiteY671" fmla="*/ 370121 h 1814329"/>
              <a:gd name="connsiteX672" fmla="*/ 5534102 w 13131910"/>
              <a:gd name="connsiteY672" fmla="*/ 350294 h 1814329"/>
              <a:gd name="connsiteX673" fmla="*/ 5542044 w 13131910"/>
              <a:gd name="connsiteY673" fmla="*/ 284916 h 1814329"/>
              <a:gd name="connsiteX674" fmla="*/ 5552102 w 13131910"/>
              <a:gd name="connsiteY674" fmla="*/ 206677 h 1814329"/>
              <a:gd name="connsiteX675" fmla="*/ 5542573 w 13131910"/>
              <a:gd name="connsiteY675" fmla="*/ 182026 h 1814329"/>
              <a:gd name="connsiteX676" fmla="*/ 5507631 w 13131910"/>
              <a:gd name="connsiteY676" fmla="*/ 123079 h 1814329"/>
              <a:gd name="connsiteX677" fmla="*/ 5497042 w 13131910"/>
              <a:gd name="connsiteY677" fmla="*/ 102715 h 1814329"/>
              <a:gd name="connsiteX678" fmla="*/ 5494925 w 13131910"/>
              <a:gd name="connsiteY678" fmla="*/ 57701 h 1814329"/>
              <a:gd name="connsiteX679" fmla="*/ 5569574 w 13131910"/>
              <a:gd name="connsiteY679" fmla="*/ 26083 h 1814329"/>
              <a:gd name="connsiteX680" fmla="*/ 5619869 w 13131910"/>
              <a:gd name="connsiteY680" fmla="*/ 48591 h 1814329"/>
              <a:gd name="connsiteX681" fmla="*/ 5629399 w 13131910"/>
              <a:gd name="connsiteY681" fmla="*/ 85031 h 1814329"/>
              <a:gd name="connsiteX682" fmla="*/ 5627811 w 13131910"/>
              <a:gd name="connsiteY682" fmla="*/ 132724 h 1814329"/>
              <a:gd name="connsiteX683" fmla="*/ 5677048 w 13131910"/>
              <a:gd name="connsiteY683" fmla="*/ 155232 h 1814329"/>
              <a:gd name="connsiteX684" fmla="*/ 5719698 w 13131910"/>
              <a:gd name="connsiteY684" fmla="*/ 165532 h 1814329"/>
              <a:gd name="connsiteX685" fmla="*/ 5740925 w 13131910"/>
              <a:gd name="connsiteY685" fmla="*/ 160499 h 1814329"/>
              <a:gd name="connsiteX686" fmla="*/ 5742167 w 13131910"/>
              <a:gd name="connsiteY686" fmla="*/ 153624 h 1814329"/>
              <a:gd name="connsiteX687" fmla="*/ 5742167 w 13131910"/>
              <a:gd name="connsiteY687" fmla="*/ 108074 h 1814329"/>
              <a:gd name="connsiteX688" fmla="*/ 5745343 w 13131910"/>
              <a:gd name="connsiteY688" fmla="*/ 76992 h 1814329"/>
              <a:gd name="connsiteX689" fmla="*/ 5751167 w 13131910"/>
              <a:gd name="connsiteY689" fmla="*/ 51806 h 1814329"/>
              <a:gd name="connsiteX690" fmla="*/ 5759108 w 13131910"/>
              <a:gd name="connsiteY690" fmla="*/ 27155 h 1814329"/>
              <a:gd name="connsiteX691" fmla="*/ 5778168 w 13131910"/>
              <a:gd name="connsiteY691" fmla="*/ 43232 h 1814329"/>
              <a:gd name="connsiteX692" fmla="*/ 5772874 w 13131910"/>
              <a:gd name="connsiteY692" fmla="*/ 113433 h 1814329"/>
              <a:gd name="connsiteX693" fmla="*/ 5772808 w 13131910"/>
              <a:gd name="connsiteY693" fmla="*/ 161997 h 1814329"/>
              <a:gd name="connsiteX694" fmla="*/ 5772796 w 13131910"/>
              <a:gd name="connsiteY694" fmla="*/ 163259 h 1814329"/>
              <a:gd name="connsiteX695" fmla="*/ 5796169 w 13131910"/>
              <a:gd name="connsiteY695" fmla="*/ 182562 h 1814329"/>
              <a:gd name="connsiteX696" fmla="*/ 5821051 w 13131910"/>
              <a:gd name="connsiteY696" fmla="*/ 206677 h 1814329"/>
              <a:gd name="connsiteX697" fmla="*/ 5808874 w 13131910"/>
              <a:gd name="connsiteY697" fmla="*/ 216323 h 1814329"/>
              <a:gd name="connsiteX698" fmla="*/ 5807815 w 13131910"/>
              <a:gd name="connsiteY698" fmla="*/ 244189 h 1814329"/>
              <a:gd name="connsiteX699" fmla="*/ 5831110 w 13131910"/>
              <a:gd name="connsiteY699" fmla="*/ 262409 h 1814329"/>
              <a:gd name="connsiteX700" fmla="*/ 5884582 w 13131910"/>
              <a:gd name="connsiteY700" fmla="*/ 282772 h 1814329"/>
              <a:gd name="connsiteX701" fmla="*/ 5887230 w 13131910"/>
              <a:gd name="connsiteY701" fmla="*/ 249547 h 1814329"/>
              <a:gd name="connsiteX702" fmla="*/ 5890406 w 13131910"/>
              <a:gd name="connsiteY702" fmla="*/ 186313 h 1814329"/>
              <a:gd name="connsiteX703" fmla="*/ 5906289 w 13131910"/>
              <a:gd name="connsiteY703" fmla="*/ 153624 h 1814329"/>
              <a:gd name="connsiteX704" fmla="*/ 5918996 w 13131910"/>
              <a:gd name="connsiteY704" fmla="*/ 160591 h 1814329"/>
              <a:gd name="connsiteX705" fmla="*/ 5918996 w 13131910"/>
              <a:gd name="connsiteY705" fmla="*/ 235079 h 1814329"/>
              <a:gd name="connsiteX706" fmla="*/ 5918465 w 13131910"/>
              <a:gd name="connsiteY706" fmla="*/ 302600 h 1814329"/>
              <a:gd name="connsiteX707" fmla="*/ 5945466 w 13131910"/>
              <a:gd name="connsiteY707" fmla="*/ 319748 h 1814329"/>
              <a:gd name="connsiteX708" fmla="*/ 6003704 w 13131910"/>
              <a:gd name="connsiteY708" fmla="*/ 333681 h 1814329"/>
              <a:gd name="connsiteX709" fmla="*/ 6020116 w 13131910"/>
              <a:gd name="connsiteY709" fmla="*/ 305815 h 1814329"/>
              <a:gd name="connsiteX710" fmla="*/ 6044999 w 13131910"/>
              <a:gd name="connsiteY710" fmla="*/ 268839 h 1814329"/>
              <a:gd name="connsiteX711" fmla="*/ 6041822 w 13131910"/>
              <a:gd name="connsiteY711" fmla="*/ 235079 h 1814329"/>
              <a:gd name="connsiteX712" fmla="*/ 6030175 w 13131910"/>
              <a:gd name="connsiteY712" fmla="*/ 210963 h 1814329"/>
              <a:gd name="connsiteX713" fmla="*/ 6014822 w 13131910"/>
              <a:gd name="connsiteY713" fmla="*/ 202926 h 1814329"/>
              <a:gd name="connsiteX714" fmla="*/ 6002115 w 13131910"/>
              <a:gd name="connsiteY714" fmla="*/ 179882 h 1814329"/>
              <a:gd name="connsiteX715" fmla="*/ 6018527 w 13131910"/>
              <a:gd name="connsiteY715" fmla="*/ 153624 h 1814329"/>
              <a:gd name="connsiteX716" fmla="*/ 6117001 w 13131910"/>
              <a:gd name="connsiteY716" fmla="*/ 141298 h 1814329"/>
              <a:gd name="connsiteX717" fmla="*/ 6141354 w 13131910"/>
              <a:gd name="connsiteY717" fmla="*/ 155768 h 1814329"/>
              <a:gd name="connsiteX718" fmla="*/ 6163061 w 13131910"/>
              <a:gd name="connsiteY718" fmla="*/ 133261 h 1814329"/>
              <a:gd name="connsiteX719" fmla="*/ 6191650 w 13131910"/>
              <a:gd name="connsiteY719" fmla="*/ 83423 h 1814329"/>
              <a:gd name="connsiteX720" fmla="*/ 6196945 w 13131910"/>
              <a:gd name="connsiteY720" fmla="*/ 97892 h 1814329"/>
              <a:gd name="connsiteX721" fmla="*/ 6189002 w 13131910"/>
              <a:gd name="connsiteY721" fmla="*/ 127901 h 1814329"/>
              <a:gd name="connsiteX722" fmla="*/ 6176297 w 13131910"/>
              <a:gd name="connsiteY722" fmla="*/ 178811 h 1814329"/>
              <a:gd name="connsiteX723" fmla="*/ 6180532 w 13131910"/>
              <a:gd name="connsiteY723" fmla="*/ 240438 h 1814329"/>
              <a:gd name="connsiteX724" fmla="*/ 6213886 w 13131910"/>
              <a:gd name="connsiteY724" fmla="*/ 263480 h 1814329"/>
              <a:gd name="connsiteX725" fmla="*/ 6263123 w 13131910"/>
              <a:gd name="connsiteY725" fmla="*/ 287595 h 1814329"/>
              <a:gd name="connsiteX726" fmla="*/ 6319771 w 13131910"/>
              <a:gd name="connsiteY726" fmla="*/ 337432 h 1814329"/>
              <a:gd name="connsiteX727" fmla="*/ 6311301 w 13131910"/>
              <a:gd name="connsiteY727" fmla="*/ 364227 h 1814329"/>
              <a:gd name="connsiteX728" fmla="*/ 6268946 w 13131910"/>
              <a:gd name="connsiteY728" fmla="*/ 413528 h 1814329"/>
              <a:gd name="connsiteX729" fmla="*/ 6271064 w 13131910"/>
              <a:gd name="connsiteY729" fmla="*/ 446217 h 1814329"/>
              <a:gd name="connsiteX730" fmla="*/ 6274241 w 13131910"/>
              <a:gd name="connsiteY730" fmla="*/ 511059 h 1814329"/>
              <a:gd name="connsiteX731" fmla="*/ 6273182 w 13131910"/>
              <a:gd name="connsiteY731" fmla="*/ 556609 h 1814329"/>
              <a:gd name="connsiteX732" fmla="*/ 6259417 w 13131910"/>
              <a:gd name="connsiteY732" fmla="*/ 625738 h 1814329"/>
              <a:gd name="connsiteX733" fmla="*/ 6218121 w 13131910"/>
              <a:gd name="connsiteY733" fmla="*/ 660034 h 1814329"/>
              <a:gd name="connsiteX734" fmla="*/ 6191121 w 13131910"/>
              <a:gd name="connsiteY734" fmla="*/ 720589 h 1814329"/>
              <a:gd name="connsiteX735" fmla="*/ 6196945 w 13131910"/>
              <a:gd name="connsiteY735" fmla="*/ 814369 h 1814329"/>
              <a:gd name="connsiteX736" fmla="*/ 6207003 w 13131910"/>
              <a:gd name="connsiteY736" fmla="*/ 869565 h 1814329"/>
              <a:gd name="connsiteX737" fmla="*/ 6217592 w 13131910"/>
              <a:gd name="connsiteY737" fmla="*/ 920474 h 1814329"/>
              <a:gd name="connsiteX738" fmla="*/ 6231886 w 13131910"/>
              <a:gd name="connsiteY738" fmla="*/ 971919 h 1814329"/>
              <a:gd name="connsiteX739" fmla="*/ 6303359 w 13131910"/>
              <a:gd name="connsiteY739" fmla="*/ 1010503 h 1814329"/>
              <a:gd name="connsiteX740" fmla="*/ 6358949 w 13131910"/>
              <a:gd name="connsiteY740" fmla="*/ 993890 h 1814329"/>
              <a:gd name="connsiteX741" fmla="*/ 6399714 w 13131910"/>
              <a:gd name="connsiteY741" fmla="*/ 999785 h 1814329"/>
              <a:gd name="connsiteX742" fmla="*/ 6409774 w 13131910"/>
              <a:gd name="connsiteY742" fmla="*/ 1013718 h 1814329"/>
              <a:gd name="connsiteX743" fmla="*/ 6501365 w 13131910"/>
              <a:gd name="connsiteY743" fmla="*/ 1013718 h 1814329"/>
              <a:gd name="connsiteX744" fmla="*/ 6502947 w 13131910"/>
              <a:gd name="connsiteY744" fmla="*/ 1013684 h 1814329"/>
              <a:gd name="connsiteX745" fmla="*/ 6499578 w 13131910"/>
              <a:gd name="connsiteY745" fmla="*/ 1011240 h 1814329"/>
              <a:gd name="connsiteX746" fmla="*/ 6485482 w 13131910"/>
              <a:gd name="connsiteY746" fmla="*/ 992283 h 1814329"/>
              <a:gd name="connsiteX747" fmla="*/ 6473835 w 13131910"/>
              <a:gd name="connsiteY747" fmla="*/ 937087 h 1814329"/>
              <a:gd name="connsiteX748" fmla="*/ 6487600 w 13131910"/>
              <a:gd name="connsiteY748" fmla="*/ 865814 h 1814329"/>
              <a:gd name="connsiteX749" fmla="*/ 6495541 w 13131910"/>
              <a:gd name="connsiteY749" fmla="*/ 837412 h 1814329"/>
              <a:gd name="connsiteX750" fmla="*/ 6496701 w 13131910"/>
              <a:gd name="connsiteY750" fmla="*/ 832911 h 1814329"/>
              <a:gd name="connsiteX751" fmla="*/ 6496401 w 13131910"/>
              <a:gd name="connsiteY751" fmla="*/ 826284 h 1814329"/>
              <a:gd name="connsiteX752" fmla="*/ 6496365 w 13131910"/>
              <a:gd name="connsiteY752" fmla="*/ 822287 h 1814329"/>
              <a:gd name="connsiteX753" fmla="*/ 6487798 w 13131910"/>
              <a:gd name="connsiteY753" fmla="*/ 812092 h 1814329"/>
              <a:gd name="connsiteX754" fmla="*/ 6473305 w 13131910"/>
              <a:gd name="connsiteY754" fmla="*/ 801508 h 1814329"/>
              <a:gd name="connsiteX755" fmla="*/ 6466952 w 13131910"/>
              <a:gd name="connsiteY755" fmla="*/ 771498 h 1814329"/>
              <a:gd name="connsiteX756" fmla="*/ 6462187 w 13131910"/>
              <a:gd name="connsiteY756" fmla="*/ 715766 h 1814329"/>
              <a:gd name="connsiteX757" fmla="*/ 6446304 w 13131910"/>
              <a:gd name="connsiteY757" fmla="*/ 675575 h 1814329"/>
              <a:gd name="connsiteX758" fmla="*/ 6441010 w 13131910"/>
              <a:gd name="connsiteY758" fmla="*/ 577509 h 1814329"/>
              <a:gd name="connsiteX759" fmla="*/ 6452128 w 13131910"/>
              <a:gd name="connsiteY759" fmla="*/ 465509 h 1814329"/>
              <a:gd name="connsiteX760" fmla="*/ 6481777 w 13131910"/>
              <a:gd name="connsiteY760" fmla="*/ 444073 h 1814329"/>
              <a:gd name="connsiteX761" fmla="*/ 6509307 w 13131910"/>
              <a:gd name="connsiteY761" fmla="*/ 404418 h 1814329"/>
              <a:gd name="connsiteX762" fmla="*/ 6490777 w 13131910"/>
              <a:gd name="connsiteY762" fmla="*/ 354045 h 1814329"/>
              <a:gd name="connsiteX763" fmla="*/ 6463776 w 13131910"/>
              <a:gd name="connsiteY763" fmla="*/ 329394 h 1814329"/>
              <a:gd name="connsiteX764" fmla="*/ 6447364 w 13131910"/>
              <a:gd name="connsiteY764" fmla="*/ 307959 h 1814329"/>
              <a:gd name="connsiteX765" fmla="*/ 6439952 w 13131910"/>
              <a:gd name="connsiteY765" fmla="*/ 292954 h 1814329"/>
              <a:gd name="connsiteX766" fmla="*/ 6424069 w 13131910"/>
              <a:gd name="connsiteY766" fmla="*/ 246332 h 1814329"/>
              <a:gd name="connsiteX767" fmla="*/ 6419833 w 13131910"/>
              <a:gd name="connsiteY767" fmla="*/ 187385 h 1814329"/>
              <a:gd name="connsiteX768" fmla="*/ 6477541 w 13131910"/>
              <a:gd name="connsiteY768" fmla="*/ 174524 h 1814329"/>
              <a:gd name="connsiteX769" fmla="*/ 6544248 w 13131910"/>
              <a:gd name="connsiteY769" fmla="*/ 192744 h 1814329"/>
              <a:gd name="connsiteX770" fmla="*/ 6548161 w 13131910"/>
              <a:gd name="connsiteY770" fmla="*/ 196525 h 1814329"/>
              <a:gd name="connsiteX771" fmla="*/ 6547110 w 13131910"/>
              <a:gd name="connsiteY771" fmla="*/ 188976 h 1814329"/>
              <a:gd name="connsiteX772" fmla="*/ 6543189 w 13131910"/>
              <a:gd name="connsiteY772" fmla="*/ 179882 h 1814329"/>
              <a:gd name="connsiteX773" fmla="*/ 6563308 w 13131910"/>
              <a:gd name="connsiteY773" fmla="*/ 151480 h 1814329"/>
              <a:gd name="connsiteX774" fmla="*/ 6627368 w 13131910"/>
              <a:gd name="connsiteY774" fmla="*/ 149873 h 1814329"/>
              <a:gd name="connsiteX775" fmla="*/ 6664958 w 13131910"/>
              <a:gd name="connsiteY775" fmla="*/ 199174 h 1814329"/>
              <a:gd name="connsiteX776" fmla="*/ 6666860 w 13131910"/>
              <a:gd name="connsiteY776" fmla="*/ 221598 h 1814329"/>
              <a:gd name="connsiteX777" fmla="*/ 6670540 w 13131910"/>
              <a:gd name="connsiteY777" fmla="*/ 242746 h 1814329"/>
              <a:gd name="connsiteX778" fmla="*/ 6670120 w 13131910"/>
              <a:gd name="connsiteY778" fmla="*/ 228179 h 1814329"/>
              <a:gd name="connsiteX779" fmla="*/ 6673429 w 13131910"/>
              <a:gd name="connsiteY779" fmla="*/ 205605 h 1814329"/>
              <a:gd name="connsiteX780" fmla="*/ 6673958 w 13131910"/>
              <a:gd name="connsiteY780" fmla="*/ 177203 h 1814329"/>
              <a:gd name="connsiteX781" fmla="*/ 6708900 w 13131910"/>
              <a:gd name="connsiteY781" fmla="*/ 167557 h 1814329"/>
              <a:gd name="connsiteX782" fmla="*/ 6714194 w 13131910"/>
              <a:gd name="connsiteY782" fmla="*/ 209892 h 1814329"/>
              <a:gd name="connsiteX783" fmla="*/ 6714128 w 13131910"/>
              <a:gd name="connsiteY783" fmla="*/ 259980 h 1814329"/>
              <a:gd name="connsiteX784" fmla="*/ 6714980 w 13131910"/>
              <a:gd name="connsiteY784" fmla="*/ 300269 h 1814329"/>
              <a:gd name="connsiteX785" fmla="*/ 6731997 w 13131910"/>
              <a:gd name="connsiteY785" fmla="*/ 310973 h 1814329"/>
              <a:gd name="connsiteX786" fmla="*/ 6748607 w 13131910"/>
              <a:gd name="connsiteY786" fmla="*/ 316533 h 1814329"/>
              <a:gd name="connsiteX787" fmla="*/ 6802609 w 13131910"/>
              <a:gd name="connsiteY787" fmla="*/ 375480 h 1814329"/>
              <a:gd name="connsiteX788" fmla="*/ 6797314 w 13131910"/>
              <a:gd name="connsiteY788" fmla="*/ 394236 h 1814329"/>
              <a:gd name="connsiteX789" fmla="*/ 6812667 w 13131910"/>
              <a:gd name="connsiteY789" fmla="*/ 411920 h 1814329"/>
              <a:gd name="connsiteX790" fmla="*/ 6828551 w 13131910"/>
              <a:gd name="connsiteY790" fmla="*/ 445145 h 1814329"/>
              <a:gd name="connsiteX791" fmla="*/ 6821139 w 13131910"/>
              <a:gd name="connsiteY791" fmla="*/ 450504 h 1814329"/>
              <a:gd name="connsiteX792" fmla="*/ 6832786 w 13131910"/>
              <a:gd name="connsiteY792" fmla="*/ 455863 h 1814329"/>
              <a:gd name="connsiteX793" fmla="*/ 6851316 w 13131910"/>
              <a:gd name="connsiteY793" fmla="*/ 464973 h 1814329"/>
              <a:gd name="connsiteX794" fmla="*/ 6868257 w 13131910"/>
              <a:gd name="connsiteY794" fmla="*/ 464973 h 1814329"/>
              <a:gd name="connsiteX795" fmla="*/ 6884140 w 13131910"/>
              <a:gd name="connsiteY795" fmla="*/ 455863 h 1814329"/>
              <a:gd name="connsiteX796" fmla="*/ 6906376 w 13131910"/>
              <a:gd name="connsiteY796" fmla="*/ 441394 h 1814329"/>
              <a:gd name="connsiteX797" fmla="*/ 6940789 w 13131910"/>
              <a:gd name="connsiteY797" fmla="*/ 427461 h 1814329"/>
              <a:gd name="connsiteX798" fmla="*/ 6961437 w 13131910"/>
              <a:gd name="connsiteY798" fmla="*/ 423174 h 1814329"/>
              <a:gd name="connsiteX799" fmla="*/ 6977319 w 13131910"/>
              <a:gd name="connsiteY799" fmla="*/ 400131 h 1814329"/>
              <a:gd name="connsiteX800" fmla="*/ 6993202 w 13131910"/>
              <a:gd name="connsiteY800" fmla="*/ 363691 h 1814329"/>
              <a:gd name="connsiteX801" fmla="*/ 7000085 w 13131910"/>
              <a:gd name="connsiteY801" fmla="*/ 338504 h 1814329"/>
              <a:gd name="connsiteX802" fmla="*/ 6997438 w 13131910"/>
              <a:gd name="connsiteY802" fmla="*/ 326715 h 1814329"/>
              <a:gd name="connsiteX803" fmla="*/ 6974672 w 13131910"/>
              <a:gd name="connsiteY803" fmla="*/ 297777 h 1814329"/>
              <a:gd name="connsiteX804" fmla="*/ 6950319 w 13131910"/>
              <a:gd name="connsiteY804" fmla="*/ 273662 h 1814329"/>
              <a:gd name="connsiteX805" fmla="*/ 6947671 w 13131910"/>
              <a:gd name="connsiteY805" fmla="*/ 239901 h 1814329"/>
              <a:gd name="connsiteX806" fmla="*/ 6961437 w 13131910"/>
              <a:gd name="connsiteY806" fmla="*/ 215786 h 1814329"/>
              <a:gd name="connsiteX807" fmla="*/ 7016497 w 13131910"/>
              <a:gd name="connsiteY807" fmla="*/ 187921 h 1814329"/>
              <a:gd name="connsiteX808" fmla="*/ 7070499 w 13131910"/>
              <a:gd name="connsiteY808" fmla="*/ 210428 h 1814329"/>
              <a:gd name="connsiteX809" fmla="*/ 7100147 w 13131910"/>
              <a:gd name="connsiteY809" fmla="*/ 232935 h 1814329"/>
              <a:gd name="connsiteX810" fmla="*/ 7087970 w 13131910"/>
              <a:gd name="connsiteY810" fmla="*/ 242581 h 1814329"/>
              <a:gd name="connsiteX811" fmla="*/ 7082146 w 13131910"/>
              <a:gd name="connsiteY811" fmla="*/ 310638 h 1814329"/>
              <a:gd name="connsiteX812" fmla="*/ 7122912 w 13131910"/>
              <a:gd name="connsiteY812" fmla="*/ 310638 h 1814329"/>
              <a:gd name="connsiteX813" fmla="*/ 7128206 w 13131910"/>
              <a:gd name="connsiteY813" fmla="*/ 210963 h 1814329"/>
              <a:gd name="connsiteX814" fmla="*/ 7133501 w 13131910"/>
              <a:gd name="connsiteY814" fmla="*/ 113433 h 1814329"/>
              <a:gd name="connsiteX815" fmla="*/ 7150972 w 13131910"/>
              <a:gd name="connsiteY815" fmla="*/ 118256 h 1814329"/>
              <a:gd name="connsiteX816" fmla="*/ 7165266 w 13131910"/>
              <a:gd name="connsiteY816" fmla="*/ 126294 h 1814329"/>
              <a:gd name="connsiteX817" fmla="*/ 7166855 w 13131910"/>
              <a:gd name="connsiteY817" fmla="*/ 235079 h 1814329"/>
              <a:gd name="connsiteX818" fmla="*/ 7167401 w 13131910"/>
              <a:gd name="connsiteY818" fmla="*/ 270521 h 1814329"/>
              <a:gd name="connsiteX819" fmla="*/ 7167826 w 13131910"/>
              <a:gd name="connsiteY819" fmla="*/ 291324 h 1814329"/>
              <a:gd name="connsiteX820" fmla="*/ 7196503 w 13131910"/>
              <a:gd name="connsiteY820" fmla="*/ 266695 h 1814329"/>
              <a:gd name="connsiteX821" fmla="*/ 7229542 w 13131910"/>
              <a:gd name="connsiteY821" fmla="*/ 260928 h 1814329"/>
              <a:gd name="connsiteX822" fmla="*/ 7231974 w 13131910"/>
              <a:gd name="connsiteY822" fmla="*/ 258658 h 1814329"/>
              <a:gd name="connsiteX823" fmla="*/ 7231445 w 13131910"/>
              <a:gd name="connsiteY823" fmla="*/ 219538 h 1814329"/>
              <a:gd name="connsiteX824" fmla="*/ 7296564 w 13131910"/>
              <a:gd name="connsiteY824" fmla="*/ 108610 h 1814329"/>
              <a:gd name="connsiteX825" fmla="*/ 7328859 w 13131910"/>
              <a:gd name="connsiteY825" fmla="*/ 187385 h 1814329"/>
              <a:gd name="connsiteX826" fmla="*/ 7328859 w 13131910"/>
              <a:gd name="connsiteY826" fmla="*/ 213108 h 1814329"/>
              <a:gd name="connsiteX827" fmla="*/ 7417803 w 13131910"/>
              <a:gd name="connsiteY827" fmla="*/ 261873 h 1814329"/>
              <a:gd name="connsiteX828" fmla="*/ 7429318 w 13131910"/>
              <a:gd name="connsiteY828" fmla="*/ 269978 h 1814329"/>
              <a:gd name="connsiteX829" fmla="*/ 7429704 w 13131910"/>
              <a:gd name="connsiteY829" fmla="*/ 270946 h 1814329"/>
              <a:gd name="connsiteX830" fmla="*/ 7434679 w 13131910"/>
              <a:gd name="connsiteY830" fmla="*/ 272523 h 1814329"/>
              <a:gd name="connsiteX831" fmla="*/ 7456451 w 13131910"/>
              <a:gd name="connsiteY831" fmla="*/ 286523 h 1814329"/>
              <a:gd name="connsiteX832" fmla="*/ 7443216 w 13131910"/>
              <a:gd name="connsiteY832" fmla="*/ 306351 h 1814329"/>
              <a:gd name="connsiteX833" fmla="*/ 7442210 w 13131910"/>
              <a:gd name="connsiteY833" fmla="*/ 307785 h 1814329"/>
              <a:gd name="connsiteX834" fmla="*/ 7445863 w 13131910"/>
              <a:gd name="connsiteY834" fmla="*/ 317069 h 1814329"/>
              <a:gd name="connsiteX835" fmla="*/ 7456981 w 13131910"/>
              <a:gd name="connsiteY835" fmla="*/ 347614 h 1814329"/>
              <a:gd name="connsiteX836" fmla="*/ 7468099 w 13131910"/>
              <a:gd name="connsiteY836" fmla="*/ 370121 h 1814329"/>
              <a:gd name="connsiteX837" fmla="*/ 7475511 w 13131910"/>
              <a:gd name="connsiteY837" fmla="*/ 388877 h 1814329"/>
              <a:gd name="connsiteX838" fmla="*/ 7485570 w 13131910"/>
              <a:gd name="connsiteY838" fmla="*/ 418887 h 1814329"/>
              <a:gd name="connsiteX839" fmla="*/ 7492452 w 13131910"/>
              <a:gd name="connsiteY839" fmla="*/ 441394 h 1814329"/>
              <a:gd name="connsiteX840" fmla="*/ 7496688 w 13131910"/>
              <a:gd name="connsiteY840" fmla="*/ 452647 h 1814329"/>
              <a:gd name="connsiteX841" fmla="*/ 7524748 w 13131910"/>
              <a:gd name="connsiteY841" fmla="*/ 530886 h 1814329"/>
              <a:gd name="connsiteX842" fmla="*/ 7535866 w 13131910"/>
              <a:gd name="connsiteY842" fmla="*/ 581260 h 1814329"/>
              <a:gd name="connsiteX843" fmla="*/ 7546984 w 13131910"/>
              <a:gd name="connsiteY843" fmla="*/ 618236 h 1814329"/>
              <a:gd name="connsiteX844" fmla="*/ 7540890 w 13131910"/>
              <a:gd name="connsiteY844" fmla="*/ 632334 h 1814329"/>
              <a:gd name="connsiteX845" fmla="*/ 7545925 w 13131910"/>
              <a:gd name="connsiteY845" fmla="*/ 647241 h 1814329"/>
              <a:gd name="connsiteX846" fmla="*/ 7543278 w 13131910"/>
              <a:gd name="connsiteY846" fmla="*/ 672360 h 1814329"/>
              <a:gd name="connsiteX847" fmla="*/ 7539042 w 13131910"/>
              <a:gd name="connsiteY847" fmla="*/ 688436 h 1814329"/>
              <a:gd name="connsiteX848" fmla="*/ 7531630 w 13131910"/>
              <a:gd name="connsiteY848" fmla="*/ 699154 h 1814329"/>
              <a:gd name="connsiteX849" fmla="*/ 7502511 w 13131910"/>
              <a:gd name="connsiteY849" fmla="*/ 724340 h 1814329"/>
              <a:gd name="connsiteX850" fmla="*/ 7501982 w 13131910"/>
              <a:gd name="connsiteY850" fmla="*/ 759173 h 1814329"/>
              <a:gd name="connsiteX851" fmla="*/ 7500394 w 13131910"/>
              <a:gd name="connsiteY851" fmla="*/ 789183 h 1814329"/>
              <a:gd name="connsiteX852" fmla="*/ 7532689 w 13131910"/>
              <a:gd name="connsiteY852" fmla="*/ 777394 h 1814329"/>
              <a:gd name="connsiteX853" fmla="*/ 7577690 w 13131910"/>
              <a:gd name="connsiteY853" fmla="*/ 776857 h 1814329"/>
              <a:gd name="connsiteX854" fmla="*/ 7522630 w 13131910"/>
              <a:gd name="connsiteY854" fmla="*/ 813298 h 1814329"/>
              <a:gd name="connsiteX855" fmla="*/ 7491394 w 13131910"/>
              <a:gd name="connsiteY855" fmla="*/ 829374 h 1814329"/>
              <a:gd name="connsiteX856" fmla="*/ 7487688 w 13131910"/>
              <a:gd name="connsiteY856" fmla="*/ 874388 h 1814329"/>
              <a:gd name="connsiteX857" fmla="*/ 7482923 w 13131910"/>
              <a:gd name="connsiteY857" fmla="*/ 914580 h 1814329"/>
              <a:gd name="connsiteX858" fmla="*/ 7459099 w 13131910"/>
              <a:gd name="connsiteY858" fmla="*/ 924225 h 1814329"/>
              <a:gd name="connsiteX859" fmla="*/ 7440569 w 13131910"/>
              <a:gd name="connsiteY859" fmla="*/ 932264 h 1814329"/>
              <a:gd name="connsiteX860" fmla="*/ 7444804 w 13131910"/>
              <a:gd name="connsiteY860" fmla="*/ 1007287 h 1814329"/>
              <a:gd name="connsiteX861" fmla="*/ 7451290 w 13131910"/>
              <a:gd name="connsiteY861" fmla="*/ 1025575 h 1814329"/>
              <a:gd name="connsiteX862" fmla="*/ 7453735 w 13131910"/>
              <a:gd name="connsiteY862" fmla="*/ 1032931 h 1814329"/>
              <a:gd name="connsiteX863" fmla="*/ 7553337 w 13131910"/>
              <a:gd name="connsiteY863" fmla="*/ 1015861 h 1814329"/>
              <a:gd name="connsiteX864" fmla="*/ 7586690 w 13131910"/>
              <a:gd name="connsiteY864" fmla="*/ 1011575 h 1814329"/>
              <a:gd name="connsiteX865" fmla="*/ 7611573 w 13131910"/>
              <a:gd name="connsiteY865" fmla="*/ 1003536 h 1814329"/>
              <a:gd name="connsiteX866" fmla="*/ 7652340 w 13131910"/>
              <a:gd name="connsiteY866" fmla="*/ 992283 h 1814329"/>
              <a:gd name="connsiteX867" fmla="*/ 7691517 w 13131910"/>
              <a:gd name="connsiteY867" fmla="*/ 998713 h 1814329"/>
              <a:gd name="connsiteX868" fmla="*/ 7704223 w 13131910"/>
              <a:gd name="connsiteY868" fmla="*/ 996570 h 1814329"/>
              <a:gd name="connsiteX869" fmla="*/ 7741813 w 13131910"/>
              <a:gd name="connsiteY869" fmla="*/ 985316 h 1814329"/>
              <a:gd name="connsiteX870" fmla="*/ 7778872 w 13131910"/>
              <a:gd name="connsiteY870" fmla="*/ 977278 h 1814329"/>
              <a:gd name="connsiteX871" fmla="*/ 7814344 w 13131910"/>
              <a:gd name="connsiteY871" fmla="*/ 963881 h 1814329"/>
              <a:gd name="connsiteX872" fmla="*/ 7866228 w 13131910"/>
              <a:gd name="connsiteY872" fmla="*/ 948876 h 1814329"/>
              <a:gd name="connsiteX873" fmla="*/ 7912288 w 13131910"/>
              <a:gd name="connsiteY873" fmla="*/ 964417 h 1814329"/>
              <a:gd name="connsiteX874" fmla="*/ 7959407 w 13131910"/>
              <a:gd name="connsiteY874" fmla="*/ 976742 h 1814329"/>
              <a:gd name="connsiteX875" fmla="*/ 7975290 w 13131910"/>
              <a:gd name="connsiteY875" fmla="*/ 970848 h 1814329"/>
              <a:gd name="connsiteX876" fmla="*/ 7968407 w 13131910"/>
              <a:gd name="connsiteY876" fmla="*/ 906542 h 1814329"/>
              <a:gd name="connsiteX877" fmla="*/ 7951995 w 13131910"/>
              <a:gd name="connsiteY877" fmla="*/ 849737 h 1814329"/>
              <a:gd name="connsiteX878" fmla="*/ 7923406 w 13131910"/>
              <a:gd name="connsiteY878" fmla="*/ 809010 h 1814329"/>
              <a:gd name="connsiteX879" fmla="*/ 7883169 w 13131910"/>
              <a:gd name="connsiteY879" fmla="*/ 692724 h 1814329"/>
              <a:gd name="connsiteX880" fmla="*/ 7855639 w 13131910"/>
              <a:gd name="connsiteY880" fmla="*/ 613413 h 1814329"/>
              <a:gd name="connsiteX881" fmla="*/ 7841874 w 13131910"/>
              <a:gd name="connsiteY881" fmla="*/ 632704 h 1814329"/>
              <a:gd name="connsiteX882" fmla="*/ 7811167 w 13131910"/>
              <a:gd name="connsiteY882" fmla="*/ 650389 h 1814329"/>
              <a:gd name="connsiteX883" fmla="*/ 7801638 w 13131910"/>
              <a:gd name="connsiteY883" fmla="*/ 594657 h 1814329"/>
              <a:gd name="connsiteX884" fmla="*/ 7814873 w 13131910"/>
              <a:gd name="connsiteY884" fmla="*/ 499805 h 1814329"/>
              <a:gd name="connsiteX885" fmla="*/ 7822814 w 13131910"/>
              <a:gd name="connsiteY885" fmla="*/ 412992 h 1814329"/>
              <a:gd name="connsiteX886" fmla="*/ 7831286 w 13131910"/>
              <a:gd name="connsiteY886" fmla="*/ 368513 h 1814329"/>
              <a:gd name="connsiteX887" fmla="*/ 7840815 w 13131910"/>
              <a:gd name="connsiteY887" fmla="*/ 328323 h 1814329"/>
              <a:gd name="connsiteX888" fmla="*/ 7857757 w 13131910"/>
              <a:gd name="connsiteY888" fmla="*/ 264017 h 1814329"/>
              <a:gd name="connsiteX889" fmla="*/ 7854051 w 13131910"/>
              <a:gd name="connsiteY889" fmla="*/ 245796 h 1814329"/>
              <a:gd name="connsiteX890" fmla="*/ 7846110 w 13131910"/>
              <a:gd name="connsiteY890" fmla="*/ 227576 h 1814329"/>
              <a:gd name="connsiteX891" fmla="*/ 7839757 w 13131910"/>
              <a:gd name="connsiteY891" fmla="*/ 206141 h 1814329"/>
              <a:gd name="connsiteX892" fmla="*/ 7834992 w 13131910"/>
              <a:gd name="connsiteY892" fmla="*/ 177739 h 1814329"/>
              <a:gd name="connsiteX893" fmla="*/ 7827580 w 13131910"/>
              <a:gd name="connsiteY893" fmla="*/ 145586 h 1814329"/>
              <a:gd name="connsiteX894" fmla="*/ 7828639 w 13131910"/>
              <a:gd name="connsiteY894" fmla="*/ 131653 h 1814329"/>
              <a:gd name="connsiteX895" fmla="*/ 7855110 w 13131910"/>
              <a:gd name="connsiteY895" fmla="*/ 115576 h 1814329"/>
              <a:gd name="connsiteX896" fmla="*/ 7957818 w 13131910"/>
              <a:gd name="connsiteY896" fmla="*/ 160591 h 1814329"/>
              <a:gd name="connsiteX897" fmla="*/ 7963113 w 13131910"/>
              <a:gd name="connsiteY897" fmla="*/ 180954 h 1814329"/>
              <a:gd name="connsiteX898" fmla="*/ 7957818 w 13131910"/>
              <a:gd name="connsiteY898" fmla="*/ 199710 h 1814329"/>
              <a:gd name="connsiteX899" fmla="*/ 7947230 w 13131910"/>
              <a:gd name="connsiteY899" fmla="*/ 203997 h 1814329"/>
              <a:gd name="connsiteX900" fmla="*/ 7975290 w 13131910"/>
              <a:gd name="connsiteY900" fmla="*/ 228112 h 1814329"/>
              <a:gd name="connsiteX901" fmla="*/ 8014467 w 13131910"/>
              <a:gd name="connsiteY901" fmla="*/ 251155 h 1814329"/>
              <a:gd name="connsiteX902" fmla="*/ 8174884 w 13131910"/>
              <a:gd name="connsiteY902" fmla="*/ 274198 h 1814329"/>
              <a:gd name="connsiteX903" fmla="*/ 8192355 w 13131910"/>
              <a:gd name="connsiteY903" fmla="*/ 292418 h 1814329"/>
              <a:gd name="connsiteX904" fmla="*/ 8232062 w 13131910"/>
              <a:gd name="connsiteY904" fmla="*/ 342791 h 1814329"/>
              <a:gd name="connsiteX905" fmla="*/ 8282887 w 13131910"/>
              <a:gd name="connsiteY905" fmla="*/ 405490 h 1814329"/>
              <a:gd name="connsiteX906" fmla="*/ 8310946 w 13131910"/>
              <a:gd name="connsiteY906" fmla="*/ 435499 h 1814329"/>
              <a:gd name="connsiteX907" fmla="*/ 8339006 w 13131910"/>
              <a:gd name="connsiteY907" fmla="*/ 396915 h 1814329"/>
              <a:gd name="connsiteX908" fmla="*/ 8324182 w 13131910"/>
              <a:gd name="connsiteY908" fmla="*/ 389949 h 1814329"/>
              <a:gd name="connsiteX909" fmla="*/ 8309359 w 13131910"/>
              <a:gd name="connsiteY909" fmla="*/ 386734 h 1814329"/>
              <a:gd name="connsiteX910" fmla="*/ 8311476 w 13131910"/>
              <a:gd name="connsiteY910" fmla="*/ 345471 h 1814329"/>
              <a:gd name="connsiteX911" fmla="*/ 8345889 w 13131910"/>
              <a:gd name="connsiteY911" fmla="*/ 217930 h 1814329"/>
              <a:gd name="connsiteX912" fmla="*/ 8366007 w 13131910"/>
              <a:gd name="connsiteY912" fmla="*/ 176131 h 1814329"/>
              <a:gd name="connsiteX913" fmla="*/ 8355948 w 13131910"/>
              <a:gd name="connsiteY913" fmla="*/ 156839 h 1814329"/>
              <a:gd name="connsiteX914" fmla="*/ 8330535 w 13131910"/>
              <a:gd name="connsiteY914" fmla="*/ 132724 h 1814329"/>
              <a:gd name="connsiteX915" fmla="*/ 8304593 w 13131910"/>
              <a:gd name="connsiteY915" fmla="*/ 108610 h 1814329"/>
              <a:gd name="connsiteX916" fmla="*/ 8270710 w 13131910"/>
              <a:gd name="connsiteY916" fmla="*/ 77529 h 1814329"/>
              <a:gd name="connsiteX917" fmla="*/ 8296122 w 13131910"/>
              <a:gd name="connsiteY917" fmla="*/ 46983 h 1814329"/>
              <a:gd name="connsiteX918" fmla="*/ 8420538 w 13131910"/>
              <a:gd name="connsiteY918" fmla="*/ 56629 h 1814329"/>
              <a:gd name="connsiteX919" fmla="*/ 8437480 w 13131910"/>
              <a:gd name="connsiteY919" fmla="*/ 102715 h 1814329"/>
              <a:gd name="connsiteX920" fmla="*/ 8455480 w 13131910"/>
              <a:gd name="connsiteY920" fmla="*/ 137012 h 1814329"/>
              <a:gd name="connsiteX921" fmla="*/ 8508423 w 13131910"/>
              <a:gd name="connsiteY921" fmla="*/ 287595 h 1814329"/>
              <a:gd name="connsiteX922" fmla="*/ 8528012 w 13131910"/>
              <a:gd name="connsiteY922" fmla="*/ 400131 h 1814329"/>
              <a:gd name="connsiteX923" fmla="*/ 8562424 w 13131910"/>
              <a:gd name="connsiteY923" fmla="*/ 488552 h 1814329"/>
              <a:gd name="connsiteX924" fmla="*/ 8569307 w 13131910"/>
              <a:gd name="connsiteY924" fmla="*/ 547499 h 1814329"/>
              <a:gd name="connsiteX925" fmla="*/ 8555542 w 13131910"/>
              <a:gd name="connsiteY925" fmla="*/ 574293 h 1814329"/>
              <a:gd name="connsiteX926" fmla="*/ 8543365 w 13131910"/>
              <a:gd name="connsiteY926" fmla="*/ 602159 h 1814329"/>
              <a:gd name="connsiteX927" fmla="*/ 8540718 w 13131910"/>
              <a:gd name="connsiteY927" fmla="*/ 633241 h 1814329"/>
              <a:gd name="connsiteX928" fmla="*/ 8532247 w 13131910"/>
              <a:gd name="connsiteY928" fmla="*/ 724877 h 1814329"/>
              <a:gd name="connsiteX929" fmla="*/ 8537541 w 13131910"/>
              <a:gd name="connsiteY929" fmla="*/ 770427 h 1814329"/>
              <a:gd name="connsiteX930" fmla="*/ 8578307 w 13131910"/>
              <a:gd name="connsiteY930" fmla="*/ 921546 h 1814329"/>
              <a:gd name="connsiteX931" fmla="*/ 8636545 w 13131910"/>
              <a:gd name="connsiteY931" fmla="*/ 964952 h 1814329"/>
              <a:gd name="connsiteX932" fmla="*/ 8782667 w 13131910"/>
              <a:gd name="connsiteY932" fmla="*/ 976742 h 1814329"/>
              <a:gd name="connsiteX933" fmla="*/ 8937789 w 13131910"/>
              <a:gd name="connsiteY933" fmla="*/ 976206 h 1814329"/>
              <a:gd name="connsiteX934" fmla="*/ 8953671 w 13131910"/>
              <a:gd name="connsiteY934" fmla="*/ 960666 h 1814329"/>
              <a:gd name="connsiteX935" fmla="*/ 8944142 w 13131910"/>
              <a:gd name="connsiteY935" fmla="*/ 865814 h 1814329"/>
              <a:gd name="connsiteX936" fmla="*/ 8935671 w 13131910"/>
              <a:gd name="connsiteY936" fmla="*/ 813833 h 1814329"/>
              <a:gd name="connsiteX937" fmla="*/ 8920317 w 13131910"/>
              <a:gd name="connsiteY937" fmla="*/ 770427 h 1814329"/>
              <a:gd name="connsiteX938" fmla="*/ 8919788 w 13131910"/>
              <a:gd name="connsiteY938" fmla="*/ 654676 h 1814329"/>
              <a:gd name="connsiteX939" fmla="*/ 8926141 w 13131910"/>
              <a:gd name="connsiteY939" fmla="*/ 602159 h 1814329"/>
              <a:gd name="connsiteX940" fmla="*/ 8897552 w 13131910"/>
              <a:gd name="connsiteY940" fmla="*/ 587691 h 1814329"/>
              <a:gd name="connsiteX941" fmla="*/ 8878492 w 13131910"/>
              <a:gd name="connsiteY941" fmla="*/ 576437 h 1814329"/>
              <a:gd name="connsiteX942" fmla="*/ 8876375 w 13131910"/>
              <a:gd name="connsiteY942" fmla="*/ 547499 h 1814329"/>
              <a:gd name="connsiteX943" fmla="*/ 8849374 w 13131910"/>
              <a:gd name="connsiteY943" fmla="*/ 528743 h 1814329"/>
              <a:gd name="connsiteX944" fmla="*/ 8812314 w 13131910"/>
              <a:gd name="connsiteY944" fmla="*/ 545356 h 1814329"/>
              <a:gd name="connsiteX945" fmla="*/ 8781607 w 13131910"/>
              <a:gd name="connsiteY945" fmla="*/ 544284 h 1814329"/>
              <a:gd name="connsiteX946" fmla="*/ 8793255 w 13131910"/>
              <a:gd name="connsiteY946" fmla="*/ 502484 h 1814329"/>
              <a:gd name="connsiteX947" fmla="*/ 8826079 w 13131910"/>
              <a:gd name="connsiteY947" fmla="*/ 461222 h 1814329"/>
              <a:gd name="connsiteX948" fmla="*/ 8840374 w 13131910"/>
              <a:gd name="connsiteY948" fmla="*/ 423710 h 1814329"/>
              <a:gd name="connsiteX949" fmla="*/ 8825021 w 13131910"/>
              <a:gd name="connsiteY949" fmla="*/ 294562 h 1814329"/>
              <a:gd name="connsiteX950" fmla="*/ 8843021 w 13131910"/>
              <a:gd name="connsiteY950" fmla="*/ 268839 h 1814329"/>
              <a:gd name="connsiteX951" fmla="*/ 8872139 w 13131910"/>
              <a:gd name="connsiteY951" fmla="*/ 242045 h 1814329"/>
              <a:gd name="connsiteX952" fmla="*/ 8882728 w 13131910"/>
              <a:gd name="connsiteY952" fmla="*/ 187921 h 1814329"/>
              <a:gd name="connsiteX953" fmla="*/ 8871080 w 13131910"/>
              <a:gd name="connsiteY953" fmla="*/ 155768 h 1814329"/>
              <a:gd name="connsiteX954" fmla="*/ 8838256 w 13131910"/>
              <a:gd name="connsiteY954" fmla="*/ 111290 h 1814329"/>
              <a:gd name="connsiteX955" fmla="*/ 8817080 w 13131910"/>
              <a:gd name="connsiteY955" fmla="*/ 96285 h 1814329"/>
              <a:gd name="connsiteX956" fmla="*/ 8795902 w 13131910"/>
              <a:gd name="connsiteY956" fmla="*/ 82888 h 1814329"/>
              <a:gd name="connsiteX957" fmla="*/ 8844609 w 13131910"/>
              <a:gd name="connsiteY957" fmla="*/ 8400 h 1814329"/>
              <a:gd name="connsiteX958" fmla="*/ 8918200 w 13131910"/>
              <a:gd name="connsiteY958" fmla="*/ 13223 h 1814329"/>
              <a:gd name="connsiteX959" fmla="*/ 8953142 w 13131910"/>
              <a:gd name="connsiteY959" fmla="*/ 37873 h 1814329"/>
              <a:gd name="connsiteX960" fmla="*/ 8957377 w 13131910"/>
              <a:gd name="connsiteY960" fmla="*/ 69490 h 1814329"/>
              <a:gd name="connsiteX961" fmla="*/ 8944142 w 13131910"/>
              <a:gd name="connsiteY961" fmla="*/ 88246 h 1814329"/>
              <a:gd name="connsiteX962" fmla="*/ 8986496 w 13131910"/>
              <a:gd name="connsiteY962" fmla="*/ 133261 h 1814329"/>
              <a:gd name="connsiteX963" fmla="*/ 9069087 w 13131910"/>
              <a:gd name="connsiteY963" fmla="*/ 302600 h 1814329"/>
              <a:gd name="connsiteX964" fmla="*/ 9079675 w 13131910"/>
              <a:gd name="connsiteY964" fmla="*/ 350294 h 1814329"/>
              <a:gd name="connsiteX965" fmla="*/ 9087087 w 13131910"/>
              <a:gd name="connsiteY965" fmla="*/ 387806 h 1814329"/>
              <a:gd name="connsiteX966" fmla="*/ 9092910 w 13131910"/>
              <a:gd name="connsiteY966" fmla="*/ 415671 h 1814329"/>
              <a:gd name="connsiteX967" fmla="*/ 9102970 w 13131910"/>
              <a:gd name="connsiteY967" fmla="*/ 530351 h 1814329"/>
              <a:gd name="connsiteX968" fmla="*/ 9112499 w 13131910"/>
              <a:gd name="connsiteY968" fmla="*/ 546427 h 1814329"/>
              <a:gd name="connsiteX969" fmla="*/ 9192973 w 13131910"/>
              <a:gd name="connsiteY969" fmla="*/ 619844 h 1814329"/>
              <a:gd name="connsiteX970" fmla="*/ 9185031 w 13131910"/>
              <a:gd name="connsiteY970" fmla="*/ 621451 h 1814329"/>
              <a:gd name="connsiteX971" fmla="*/ 9169148 w 13131910"/>
              <a:gd name="connsiteY971" fmla="*/ 621451 h 1814329"/>
              <a:gd name="connsiteX972" fmla="*/ 9161207 w 13131910"/>
              <a:gd name="connsiteY972" fmla="*/ 634312 h 1814329"/>
              <a:gd name="connsiteX973" fmla="*/ 9126264 w 13131910"/>
              <a:gd name="connsiteY973" fmla="*/ 663250 h 1814329"/>
              <a:gd name="connsiteX974" fmla="*/ 9129970 w 13131910"/>
              <a:gd name="connsiteY974" fmla="*/ 712551 h 1814329"/>
              <a:gd name="connsiteX975" fmla="*/ 9145324 w 13131910"/>
              <a:gd name="connsiteY975" fmla="*/ 792934 h 1814329"/>
              <a:gd name="connsiteX976" fmla="*/ 9155912 w 13131910"/>
              <a:gd name="connsiteY976" fmla="*/ 878675 h 1814329"/>
              <a:gd name="connsiteX977" fmla="*/ 9120441 w 13131910"/>
              <a:gd name="connsiteY977" fmla="*/ 921546 h 1814329"/>
              <a:gd name="connsiteX978" fmla="*/ 9091323 w 13131910"/>
              <a:gd name="connsiteY978" fmla="*/ 921546 h 1814329"/>
              <a:gd name="connsiteX979" fmla="*/ 9093970 w 13131910"/>
              <a:gd name="connsiteY979" fmla="*/ 953699 h 1814329"/>
              <a:gd name="connsiteX980" fmla="*/ 9146383 w 13131910"/>
              <a:gd name="connsiteY980" fmla="*/ 1013718 h 1814329"/>
              <a:gd name="connsiteX981" fmla="*/ 9201972 w 13131910"/>
              <a:gd name="connsiteY981" fmla="*/ 1003536 h 1814329"/>
              <a:gd name="connsiteX982" fmla="*/ 9235856 w 13131910"/>
              <a:gd name="connsiteY982" fmla="*/ 997642 h 1814329"/>
              <a:gd name="connsiteX983" fmla="*/ 9277151 w 13131910"/>
              <a:gd name="connsiteY983" fmla="*/ 1042120 h 1814329"/>
              <a:gd name="connsiteX984" fmla="*/ 9305211 w 13131910"/>
              <a:gd name="connsiteY984" fmla="*/ 1051766 h 1814329"/>
              <a:gd name="connsiteX985" fmla="*/ 9342800 w 13131910"/>
              <a:gd name="connsiteY985" fmla="*/ 1034617 h 1814329"/>
              <a:gd name="connsiteX986" fmla="*/ 9369272 w 13131910"/>
              <a:gd name="connsiteY986" fmla="*/ 1004609 h 1814329"/>
              <a:gd name="connsiteX987" fmla="*/ 9410038 w 13131910"/>
              <a:gd name="connsiteY987" fmla="*/ 948876 h 1814329"/>
              <a:gd name="connsiteX988" fmla="*/ 9402096 w 13131910"/>
              <a:gd name="connsiteY988" fmla="*/ 889393 h 1814329"/>
              <a:gd name="connsiteX989" fmla="*/ 9390978 w 13131910"/>
              <a:gd name="connsiteY989" fmla="*/ 837948 h 1814329"/>
              <a:gd name="connsiteX990" fmla="*/ 9369272 w 13131910"/>
              <a:gd name="connsiteY990" fmla="*/ 805795 h 1814329"/>
              <a:gd name="connsiteX991" fmla="*/ 9353388 w 13131910"/>
              <a:gd name="connsiteY991" fmla="*/ 766140 h 1814329"/>
              <a:gd name="connsiteX992" fmla="*/ 9367153 w 13131910"/>
              <a:gd name="connsiteY992" fmla="*/ 716303 h 1814329"/>
              <a:gd name="connsiteX993" fmla="*/ 9364506 w 13131910"/>
              <a:gd name="connsiteY993" fmla="*/ 640207 h 1814329"/>
              <a:gd name="connsiteX994" fmla="*/ 9352330 w 13131910"/>
              <a:gd name="connsiteY994" fmla="*/ 595193 h 1814329"/>
              <a:gd name="connsiteX995" fmla="*/ 9353918 w 13131910"/>
              <a:gd name="connsiteY995" fmla="*/ 570542 h 1814329"/>
              <a:gd name="connsiteX996" fmla="*/ 9335388 w 13131910"/>
              <a:gd name="connsiteY996" fmla="*/ 570542 h 1814329"/>
              <a:gd name="connsiteX997" fmla="*/ 9279269 w 13131910"/>
              <a:gd name="connsiteY997" fmla="*/ 611269 h 1814329"/>
              <a:gd name="connsiteX998" fmla="*/ 9249092 w 13131910"/>
              <a:gd name="connsiteY998" fmla="*/ 615556 h 1814329"/>
              <a:gd name="connsiteX999" fmla="*/ 9271857 w 13131910"/>
              <a:gd name="connsiteY999" fmla="*/ 563575 h 1814329"/>
              <a:gd name="connsiteX1000" fmla="*/ 9299387 w 13131910"/>
              <a:gd name="connsiteY1000" fmla="*/ 526600 h 1814329"/>
              <a:gd name="connsiteX1001" fmla="*/ 9316858 w 13131910"/>
              <a:gd name="connsiteY1001" fmla="*/ 497126 h 1814329"/>
              <a:gd name="connsiteX1002" fmla="*/ 9322152 w 13131910"/>
              <a:gd name="connsiteY1002" fmla="*/ 406026 h 1814329"/>
              <a:gd name="connsiteX1003" fmla="*/ 9322152 w 13131910"/>
              <a:gd name="connsiteY1003" fmla="*/ 315997 h 1814329"/>
              <a:gd name="connsiteX1004" fmla="*/ 9341741 w 13131910"/>
              <a:gd name="connsiteY1004" fmla="*/ 307959 h 1814329"/>
              <a:gd name="connsiteX1005" fmla="*/ 9365036 w 13131910"/>
              <a:gd name="connsiteY1005" fmla="*/ 281165 h 1814329"/>
              <a:gd name="connsiteX1006" fmla="*/ 9378272 w 13131910"/>
              <a:gd name="connsiteY1006" fmla="*/ 243653 h 1814329"/>
              <a:gd name="connsiteX1007" fmla="*/ 9369800 w 13131910"/>
              <a:gd name="connsiteY1007" fmla="*/ 208820 h 1814329"/>
              <a:gd name="connsiteX1008" fmla="*/ 9351270 w 13131910"/>
              <a:gd name="connsiteY1008" fmla="*/ 190064 h 1814329"/>
              <a:gd name="connsiteX1009" fmla="*/ 9345976 w 13131910"/>
              <a:gd name="connsiteY1009" fmla="*/ 176131 h 1814329"/>
              <a:gd name="connsiteX1010" fmla="*/ 9340682 w 13131910"/>
              <a:gd name="connsiteY1010" fmla="*/ 163806 h 1814329"/>
              <a:gd name="connsiteX1011" fmla="*/ 9319505 w 13131910"/>
              <a:gd name="connsiteY1011" fmla="*/ 145586 h 1814329"/>
              <a:gd name="connsiteX1012" fmla="*/ 9298329 w 13131910"/>
              <a:gd name="connsiteY1012" fmla="*/ 129509 h 1814329"/>
              <a:gd name="connsiteX1013" fmla="*/ 9326388 w 13131910"/>
              <a:gd name="connsiteY1013" fmla="*/ 90390 h 1814329"/>
              <a:gd name="connsiteX1014" fmla="*/ 9354448 w 13131910"/>
              <a:gd name="connsiteY1014" fmla="*/ 58773 h 1814329"/>
              <a:gd name="connsiteX1015" fmla="*/ 9424332 w 13131910"/>
              <a:gd name="connsiteY1015" fmla="*/ 58773 h 1814329"/>
              <a:gd name="connsiteX1016" fmla="*/ 9455038 w 13131910"/>
              <a:gd name="connsiteY1016" fmla="*/ 87711 h 1814329"/>
              <a:gd name="connsiteX1017" fmla="*/ 9485746 w 13131910"/>
              <a:gd name="connsiteY1017" fmla="*/ 124686 h 1814329"/>
              <a:gd name="connsiteX1018" fmla="*/ 9468274 w 13131910"/>
              <a:gd name="connsiteY1018" fmla="*/ 140227 h 1814329"/>
              <a:gd name="connsiteX1019" fmla="*/ 9458744 w 13131910"/>
              <a:gd name="connsiteY1019" fmla="*/ 174524 h 1814329"/>
              <a:gd name="connsiteX1020" fmla="*/ 9466686 w 13131910"/>
              <a:gd name="connsiteY1020" fmla="*/ 185241 h 1814329"/>
              <a:gd name="connsiteX1021" fmla="*/ 9490510 w 13131910"/>
              <a:gd name="connsiteY1021" fmla="*/ 213108 h 1814329"/>
              <a:gd name="connsiteX1022" fmla="*/ 9546100 w 13131910"/>
              <a:gd name="connsiteY1022" fmla="*/ 287059 h 1814329"/>
              <a:gd name="connsiteX1023" fmla="*/ 9597984 w 13131910"/>
              <a:gd name="connsiteY1023" fmla="*/ 391021 h 1814329"/>
              <a:gd name="connsiteX1024" fmla="*/ 9609632 w 13131910"/>
              <a:gd name="connsiteY1024" fmla="*/ 422638 h 1814329"/>
              <a:gd name="connsiteX1025" fmla="*/ 9622867 w 13131910"/>
              <a:gd name="connsiteY1025" fmla="*/ 449968 h 1814329"/>
              <a:gd name="connsiteX1026" fmla="*/ 9636102 w 13131910"/>
              <a:gd name="connsiteY1026" fmla="*/ 465509 h 1814329"/>
              <a:gd name="connsiteX1027" fmla="*/ 9592690 w 13131910"/>
              <a:gd name="connsiteY1027" fmla="*/ 531959 h 1814329"/>
              <a:gd name="connsiteX1028" fmla="*/ 9572572 w 13131910"/>
              <a:gd name="connsiteY1028" fmla="*/ 632704 h 1814329"/>
              <a:gd name="connsiteX1029" fmla="*/ 9561454 w 13131910"/>
              <a:gd name="connsiteY1029" fmla="*/ 721125 h 1814329"/>
              <a:gd name="connsiteX1030" fmla="*/ 9539218 w 13131910"/>
              <a:gd name="connsiteY1030" fmla="*/ 726484 h 1814329"/>
              <a:gd name="connsiteX1031" fmla="*/ 9517511 w 13131910"/>
              <a:gd name="connsiteY1031" fmla="*/ 752743 h 1814329"/>
              <a:gd name="connsiteX1032" fmla="*/ 9518040 w 13131910"/>
              <a:gd name="connsiteY1032" fmla="*/ 798293 h 1814329"/>
              <a:gd name="connsiteX1033" fmla="*/ 9540806 w 13131910"/>
              <a:gd name="connsiteY1033" fmla="*/ 916723 h 1814329"/>
              <a:gd name="connsiteX1034" fmla="*/ 9563042 w 13131910"/>
              <a:gd name="connsiteY1034" fmla="*/ 1046943 h 1814329"/>
              <a:gd name="connsiteX1035" fmla="*/ 9611220 w 13131910"/>
              <a:gd name="connsiteY1035" fmla="*/ 1049087 h 1814329"/>
              <a:gd name="connsiteX1036" fmla="*/ 9645103 w 13131910"/>
              <a:gd name="connsiteY1036" fmla="*/ 1032474 h 1814329"/>
              <a:gd name="connsiteX1037" fmla="*/ 9731929 w 13131910"/>
              <a:gd name="connsiteY1037" fmla="*/ 1038369 h 1814329"/>
              <a:gd name="connsiteX1038" fmla="*/ 9780107 w 13131910"/>
              <a:gd name="connsiteY1038" fmla="*/ 1045336 h 1814329"/>
              <a:gd name="connsiteX1039" fmla="*/ 9874345 w 13131910"/>
              <a:gd name="connsiteY1039" fmla="*/ 1048014 h 1814329"/>
              <a:gd name="connsiteX1040" fmla="*/ 9950582 w 13131910"/>
              <a:gd name="connsiteY1040" fmla="*/ 1043192 h 1814329"/>
              <a:gd name="connsiteX1041" fmla="*/ 9976524 w 13131910"/>
              <a:gd name="connsiteY1041" fmla="*/ 1039977 h 1814329"/>
              <a:gd name="connsiteX1042" fmla="*/ 9991878 w 13131910"/>
              <a:gd name="connsiteY1042" fmla="*/ 1045871 h 1814329"/>
              <a:gd name="connsiteX1043" fmla="*/ 9992936 w 13131910"/>
              <a:gd name="connsiteY1043" fmla="*/ 986924 h 1814329"/>
              <a:gd name="connsiteX1044" fmla="*/ 9978642 w 13131910"/>
              <a:gd name="connsiteY1044" fmla="*/ 924225 h 1814329"/>
              <a:gd name="connsiteX1045" fmla="*/ 9951640 w 13131910"/>
              <a:gd name="connsiteY1045" fmla="*/ 865278 h 1814329"/>
              <a:gd name="connsiteX1046" fmla="*/ 9930464 w 13131910"/>
              <a:gd name="connsiteY1046" fmla="*/ 839556 h 1814329"/>
              <a:gd name="connsiteX1047" fmla="*/ 9928876 w 13131910"/>
              <a:gd name="connsiteY1047" fmla="*/ 769891 h 1814329"/>
              <a:gd name="connsiteX1048" fmla="*/ 9921994 w 13131910"/>
              <a:gd name="connsiteY1048" fmla="*/ 693795 h 1814329"/>
              <a:gd name="connsiteX1049" fmla="*/ 9920406 w 13131910"/>
              <a:gd name="connsiteY1049" fmla="*/ 674504 h 1814329"/>
              <a:gd name="connsiteX1050" fmla="*/ 9918288 w 13131910"/>
              <a:gd name="connsiteY1050" fmla="*/ 657891 h 1814329"/>
              <a:gd name="connsiteX1051" fmla="*/ 9909816 w 13131910"/>
              <a:gd name="connsiteY1051" fmla="*/ 677719 h 1814329"/>
              <a:gd name="connsiteX1052" fmla="*/ 9905052 w 13131910"/>
              <a:gd name="connsiteY1052" fmla="*/ 699690 h 1814329"/>
              <a:gd name="connsiteX1053" fmla="*/ 9900287 w 13131910"/>
              <a:gd name="connsiteY1053" fmla="*/ 733987 h 1814329"/>
              <a:gd name="connsiteX1054" fmla="*/ 9864286 w 13131910"/>
              <a:gd name="connsiteY1054" fmla="*/ 776857 h 1814329"/>
              <a:gd name="connsiteX1055" fmla="*/ 9821931 w 13131910"/>
              <a:gd name="connsiteY1055" fmla="*/ 773106 h 1814329"/>
              <a:gd name="connsiteX1056" fmla="*/ 9798636 w 13131910"/>
              <a:gd name="connsiteY1056" fmla="*/ 717910 h 1814329"/>
              <a:gd name="connsiteX1057" fmla="*/ 9811343 w 13131910"/>
              <a:gd name="connsiteY1057" fmla="*/ 688972 h 1814329"/>
              <a:gd name="connsiteX1058" fmla="*/ 9800225 w 13131910"/>
              <a:gd name="connsiteY1058" fmla="*/ 641278 h 1814329"/>
              <a:gd name="connsiteX1059" fmla="*/ 9795460 w 13131910"/>
              <a:gd name="connsiteY1059" fmla="*/ 552858 h 1814329"/>
              <a:gd name="connsiteX1060" fmla="*/ 9836755 w 13131910"/>
              <a:gd name="connsiteY1060" fmla="*/ 444073 h 1814329"/>
              <a:gd name="connsiteX1061" fmla="*/ 9842050 w 13131910"/>
              <a:gd name="connsiteY1061" fmla="*/ 418887 h 1814329"/>
              <a:gd name="connsiteX1062" fmla="*/ 9871698 w 13131910"/>
              <a:gd name="connsiteY1062" fmla="*/ 394772 h 1814329"/>
              <a:gd name="connsiteX1063" fmla="*/ 9907170 w 13131910"/>
              <a:gd name="connsiteY1063" fmla="*/ 370121 h 1814329"/>
              <a:gd name="connsiteX1064" fmla="*/ 9912464 w 13131910"/>
              <a:gd name="connsiteY1064" fmla="*/ 350294 h 1814329"/>
              <a:gd name="connsiteX1065" fmla="*/ 9920406 w 13131910"/>
              <a:gd name="connsiteY1065" fmla="*/ 284916 h 1814329"/>
              <a:gd name="connsiteX1066" fmla="*/ 9930464 w 13131910"/>
              <a:gd name="connsiteY1066" fmla="*/ 206677 h 1814329"/>
              <a:gd name="connsiteX1067" fmla="*/ 9920934 w 13131910"/>
              <a:gd name="connsiteY1067" fmla="*/ 182026 h 1814329"/>
              <a:gd name="connsiteX1068" fmla="*/ 9885992 w 13131910"/>
              <a:gd name="connsiteY1068" fmla="*/ 123079 h 1814329"/>
              <a:gd name="connsiteX1069" fmla="*/ 9875404 w 13131910"/>
              <a:gd name="connsiteY1069" fmla="*/ 102715 h 1814329"/>
              <a:gd name="connsiteX1070" fmla="*/ 9873286 w 13131910"/>
              <a:gd name="connsiteY1070" fmla="*/ 57701 h 1814329"/>
              <a:gd name="connsiteX1071" fmla="*/ 9947936 w 13131910"/>
              <a:gd name="connsiteY1071" fmla="*/ 26083 h 1814329"/>
              <a:gd name="connsiteX1072" fmla="*/ 9998231 w 13131910"/>
              <a:gd name="connsiteY1072" fmla="*/ 48591 h 1814329"/>
              <a:gd name="connsiteX1073" fmla="*/ 10007760 w 13131910"/>
              <a:gd name="connsiteY1073" fmla="*/ 85031 h 1814329"/>
              <a:gd name="connsiteX1074" fmla="*/ 10006172 w 13131910"/>
              <a:gd name="connsiteY1074" fmla="*/ 132724 h 1814329"/>
              <a:gd name="connsiteX1075" fmla="*/ 10055409 w 13131910"/>
              <a:gd name="connsiteY1075" fmla="*/ 155232 h 1814329"/>
              <a:gd name="connsiteX1076" fmla="*/ 10120528 w 13131910"/>
              <a:gd name="connsiteY1076" fmla="*/ 153624 h 1814329"/>
              <a:gd name="connsiteX1077" fmla="*/ 10120528 w 13131910"/>
              <a:gd name="connsiteY1077" fmla="*/ 108074 h 1814329"/>
              <a:gd name="connsiteX1078" fmla="*/ 10123704 w 13131910"/>
              <a:gd name="connsiteY1078" fmla="*/ 76992 h 1814329"/>
              <a:gd name="connsiteX1079" fmla="*/ 10129529 w 13131910"/>
              <a:gd name="connsiteY1079" fmla="*/ 51806 h 1814329"/>
              <a:gd name="connsiteX1080" fmla="*/ 10137470 w 13131910"/>
              <a:gd name="connsiteY1080" fmla="*/ 27155 h 1814329"/>
              <a:gd name="connsiteX1081" fmla="*/ 10156530 w 13131910"/>
              <a:gd name="connsiteY1081" fmla="*/ 43232 h 1814329"/>
              <a:gd name="connsiteX1082" fmla="*/ 10151236 w 13131910"/>
              <a:gd name="connsiteY1082" fmla="*/ 113433 h 1814329"/>
              <a:gd name="connsiteX1083" fmla="*/ 10150706 w 13131910"/>
              <a:gd name="connsiteY1083" fmla="*/ 188456 h 1814329"/>
              <a:gd name="connsiteX1084" fmla="*/ 10148588 w 13131910"/>
              <a:gd name="connsiteY1084" fmla="*/ 228648 h 1814329"/>
              <a:gd name="connsiteX1085" fmla="*/ 10176648 w 13131910"/>
              <a:gd name="connsiteY1085" fmla="*/ 319748 h 1814329"/>
              <a:gd name="connsiteX1086" fmla="*/ 10208943 w 13131910"/>
              <a:gd name="connsiteY1086" fmla="*/ 374409 h 1814329"/>
              <a:gd name="connsiteX1087" fmla="*/ 10229060 w 13131910"/>
              <a:gd name="connsiteY1087" fmla="*/ 432284 h 1814329"/>
              <a:gd name="connsiteX1088" fmla="*/ 10213178 w 13131910"/>
              <a:gd name="connsiteY1088" fmla="*/ 446217 h 1814329"/>
              <a:gd name="connsiteX1089" fmla="*/ 10196766 w 13131910"/>
              <a:gd name="connsiteY1089" fmla="*/ 471403 h 1814329"/>
              <a:gd name="connsiteX1090" fmla="*/ 10225884 w 13131910"/>
              <a:gd name="connsiteY1090" fmla="*/ 561968 h 1814329"/>
              <a:gd name="connsiteX1091" fmla="*/ 10195708 w 13131910"/>
              <a:gd name="connsiteY1091" fmla="*/ 590369 h 1814329"/>
              <a:gd name="connsiteX1092" fmla="*/ 10168706 w 13131910"/>
              <a:gd name="connsiteY1092" fmla="*/ 594121 h 1814329"/>
              <a:gd name="connsiteX1093" fmla="*/ 10156000 w 13131910"/>
              <a:gd name="connsiteY1093" fmla="*/ 639135 h 1814329"/>
              <a:gd name="connsiteX1094" fmla="*/ 10140647 w 13131910"/>
              <a:gd name="connsiteY1094" fmla="*/ 696475 h 1814329"/>
              <a:gd name="connsiteX1095" fmla="*/ 10138000 w 13131910"/>
              <a:gd name="connsiteY1095" fmla="*/ 727020 h 1814329"/>
              <a:gd name="connsiteX1096" fmla="*/ 10125293 w 13131910"/>
              <a:gd name="connsiteY1096" fmla="*/ 765604 h 1814329"/>
              <a:gd name="connsiteX1097" fmla="*/ 10102528 w 13131910"/>
              <a:gd name="connsiteY1097" fmla="*/ 791862 h 1814329"/>
              <a:gd name="connsiteX1098" fmla="*/ 10122646 w 13131910"/>
              <a:gd name="connsiteY1098" fmla="*/ 822943 h 1814329"/>
              <a:gd name="connsiteX1099" fmla="*/ 10170294 w 13131910"/>
              <a:gd name="connsiteY1099" fmla="*/ 884570 h 1814329"/>
              <a:gd name="connsiteX1100" fmla="*/ 10250238 w 13131910"/>
              <a:gd name="connsiteY1100" fmla="*/ 974599 h 1814329"/>
              <a:gd name="connsiteX1101" fmla="*/ 10281474 w 13131910"/>
              <a:gd name="connsiteY1101" fmla="*/ 1042120 h 1814329"/>
              <a:gd name="connsiteX1102" fmla="*/ 10281474 w 13131910"/>
              <a:gd name="connsiteY1102" fmla="*/ 1099460 h 1814329"/>
              <a:gd name="connsiteX1103" fmla="*/ 10313769 w 13131910"/>
              <a:gd name="connsiteY1103" fmla="*/ 1119287 h 1814329"/>
              <a:gd name="connsiteX1104" fmla="*/ 10349770 w 13131910"/>
              <a:gd name="connsiteY1104" fmla="*/ 1118216 h 1814329"/>
              <a:gd name="connsiteX1105" fmla="*/ 10356652 w 13131910"/>
              <a:gd name="connsiteY1105" fmla="*/ 1108034 h 1814329"/>
              <a:gd name="connsiteX1106" fmla="*/ 10356124 w 13131910"/>
              <a:gd name="connsiteY1106" fmla="*/ 1096780 h 1814329"/>
              <a:gd name="connsiteX1107" fmla="*/ 10572659 w 13131910"/>
              <a:gd name="connsiteY1107" fmla="*/ 1108034 h 1814329"/>
              <a:gd name="connsiteX1108" fmla="*/ 10723546 w 13131910"/>
              <a:gd name="connsiteY1108" fmla="*/ 1098923 h 1814329"/>
              <a:gd name="connsiteX1109" fmla="*/ 10762724 w 13131910"/>
              <a:gd name="connsiteY1109" fmla="*/ 1084991 h 1814329"/>
              <a:gd name="connsiteX1110" fmla="*/ 10789724 w 13131910"/>
              <a:gd name="connsiteY1110" fmla="*/ 1080168 h 1814329"/>
              <a:gd name="connsiteX1111" fmla="*/ 10817784 w 13131910"/>
              <a:gd name="connsiteY1111" fmla="*/ 1073737 h 1814329"/>
              <a:gd name="connsiteX1112" fmla="*/ 10836314 w 13131910"/>
              <a:gd name="connsiteY1112" fmla="*/ 1079096 h 1814329"/>
              <a:gd name="connsiteX1113" fmla="*/ 10854844 w 13131910"/>
              <a:gd name="connsiteY1113" fmla="*/ 1090886 h 1814329"/>
              <a:gd name="connsiteX1114" fmla="*/ 10861196 w 13131910"/>
              <a:gd name="connsiteY1114" fmla="*/ 1096245 h 1814329"/>
              <a:gd name="connsiteX1115" fmla="*/ 10866491 w 13131910"/>
              <a:gd name="connsiteY1115" fmla="*/ 1108570 h 1814329"/>
              <a:gd name="connsiteX1116" fmla="*/ 10881315 w 13131910"/>
              <a:gd name="connsiteY1116" fmla="*/ 1127861 h 1814329"/>
              <a:gd name="connsiteX1117" fmla="*/ 10921022 w 13131910"/>
              <a:gd name="connsiteY1117" fmla="*/ 1143402 h 1814329"/>
              <a:gd name="connsiteX1118" fmla="*/ 10951200 w 13131910"/>
              <a:gd name="connsiteY1118" fmla="*/ 1133756 h 1814329"/>
              <a:gd name="connsiteX1119" fmla="*/ 10928964 w 13131910"/>
              <a:gd name="connsiteY1119" fmla="*/ 1074273 h 1814329"/>
              <a:gd name="connsiteX1120" fmla="*/ 10892433 w 13131910"/>
              <a:gd name="connsiteY1120" fmla="*/ 1021757 h 1814329"/>
              <a:gd name="connsiteX1121" fmla="*/ 10863844 w 13131910"/>
              <a:gd name="connsiteY1121" fmla="*/ 992283 h 1814329"/>
              <a:gd name="connsiteX1122" fmla="*/ 10852196 w 13131910"/>
              <a:gd name="connsiteY1122" fmla="*/ 937087 h 1814329"/>
              <a:gd name="connsiteX1123" fmla="*/ 10865962 w 13131910"/>
              <a:gd name="connsiteY1123" fmla="*/ 865814 h 1814329"/>
              <a:gd name="connsiteX1124" fmla="*/ 10877079 w 13131910"/>
              <a:gd name="connsiteY1124" fmla="*/ 825087 h 1814329"/>
              <a:gd name="connsiteX1125" fmla="*/ 10851667 w 13131910"/>
              <a:gd name="connsiteY1125" fmla="*/ 801508 h 1814329"/>
              <a:gd name="connsiteX1126" fmla="*/ 10845314 w 13131910"/>
              <a:gd name="connsiteY1126" fmla="*/ 771498 h 1814329"/>
              <a:gd name="connsiteX1127" fmla="*/ 10840549 w 13131910"/>
              <a:gd name="connsiteY1127" fmla="*/ 715766 h 1814329"/>
              <a:gd name="connsiteX1128" fmla="*/ 10824666 w 13131910"/>
              <a:gd name="connsiteY1128" fmla="*/ 675575 h 1814329"/>
              <a:gd name="connsiteX1129" fmla="*/ 10819372 w 13131910"/>
              <a:gd name="connsiteY1129" fmla="*/ 577509 h 1814329"/>
              <a:gd name="connsiteX1130" fmla="*/ 10830490 w 13131910"/>
              <a:gd name="connsiteY1130" fmla="*/ 465509 h 1814329"/>
              <a:gd name="connsiteX1131" fmla="*/ 10860138 w 13131910"/>
              <a:gd name="connsiteY1131" fmla="*/ 444073 h 1814329"/>
              <a:gd name="connsiteX1132" fmla="*/ 10887668 w 13131910"/>
              <a:gd name="connsiteY1132" fmla="*/ 404418 h 1814329"/>
              <a:gd name="connsiteX1133" fmla="*/ 10869138 w 13131910"/>
              <a:gd name="connsiteY1133" fmla="*/ 354045 h 1814329"/>
              <a:gd name="connsiteX1134" fmla="*/ 10842138 w 13131910"/>
              <a:gd name="connsiteY1134" fmla="*/ 329394 h 1814329"/>
              <a:gd name="connsiteX1135" fmla="*/ 10825726 w 13131910"/>
              <a:gd name="connsiteY1135" fmla="*/ 307959 h 1814329"/>
              <a:gd name="connsiteX1136" fmla="*/ 10818314 w 13131910"/>
              <a:gd name="connsiteY1136" fmla="*/ 292954 h 1814329"/>
              <a:gd name="connsiteX1137" fmla="*/ 10802431 w 13131910"/>
              <a:gd name="connsiteY1137" fmla="*/ 246332 h 1814329"/>
              <a:gd name="connsiteX1138" fmla="*/ 10798195 w 13131910"/>
              <a:gd name="connsiteY1138" fmla="*/ 187385 h 1814329"/>
              <a:gd name="connsiteX1139" fmla="*/ 10855902 w 13131910"/>
              <a:gd name="connsiteY1139" fmla="*/ 174524 h 1814329"/>
              <a:gd name="connsiteX1140" fmla="*/ 10922610 w 13131910"/>
              <a:gd name="connsiteY1140" fmla="*/ 192744 h 1814329"/>
              <a:gd name="connsiteX1141" fmla="*/ 10958612 w 13131910"/>
              <a:gd name="connsiteY1141" fmla="*/ 231863 h 1814329"/>
              <a:gd name="connsiteX1142" fmla="*/ 10975024 w 13131910"/>
              <a:gd name="connsiteY1142" fmla="*/ 289203 h 1814329"/>
              <a:gd name="connsiteX1143" fmla="*/ 10980848 w 13131910"/>
              <a:gd name="connsiteY1143" fmla="*/ 329394 h 1814329"/>
              <a:gd name="connsiteX1144" fmla="*/ 11015790 w 13131910"/>
              <a:gd name="connsiteY1144" fmla="*/ 321892 h 1814329"/>
              <a:gd name="connsiteX1145" fmla="*/ 11049144 w 13131910"/>
              <a:gd name="connsiteY1145" fmla="*/ 251155 h 1814329"/>
              <a:gd name="connsiteX1146" fmla="*/ 11051790 w 13131910"/>
              <a:gd name="connsiteY1146" fmla="*/ 205605 h 1814329"/>
              <a:gd name="connsiteX1147" fmla="*/ 11052320 w 13131910"/>
              <a:gd name="connsiteY1147" fmla="*/ 177203 h 1814329"/>
              <a:gd name="connsiteX1148" fmla="*/ 11087262 w 13131910"/>
              <a:gd name="connsiteY1148" fmla="*/ 167557 h 1814329"/>
              <a:gd name="connsiteX1149" fmla="*/ 11092556 w 13131910"/>
              <a:gd name="connsiteY1149" fmla="*/ 209892 h 1814329"/>
              <a:gd name="connsiteX1150" fmla="*/ 11097850 w 13131910"/>
              <a:gd name="connsiteY1150" fmla="*/ 386734 h 1814329"/>
              <a:gd name="connsiteX1151" fmla="*/ 11114263 w 13131910"/>
              <a:gd name="connsiteY1151" fmla="*/ 404418 h 1814329"/>
              <a:gd name="connsiteX1152" fmla="*/ 11153440 w 13131910"/>
              <a:gd name="connsiteY1152" fmla="*/ 431748 h 1814329"/>
              <a:gd name="connsiteX1153" fmla="*/ 11178853 w 13131910"/>
              <a:gd name="connsiteY1153" fmla="*/ 489088 h 1814329"/>
              <a:gd name="connsiteX1154" fmla="*/ 11156618 w 13131910"/>
              <a:gd name="connsiteY1154" fmla="*/ 542140 h 1814329"/>
              <a:gd name="connsiteX1155" fmla="*/ 11144440 w 13131910"/>
              <a:gd name="connsiteY1155" fmla="*/ 576437 h 1814329"/>
              <a:gd name="connsiteX1156" fmla="*/ 11159794 w 13131910"/>
              <a:gd name="connsiteY1156" fmla="*/ 604303 h 1814329"/>
              <a:gd name="connsiteX1157" fmla="*/ 11180442 w 13131910"/>
              <a:gd name="connsiteY1157" fmla="*/ 625202 h 1814329"/>
              <a:gd name="connsiteX1158" fmla="*/ 11204795 w 13131910"/>
              <a:gd name="connsiteY1158" fmla="*/ 657891 h 1814329"/>
              <a:gd name="connsiteX1159" fmla="*/ 11191030 w 13131910"/>
              <a:gd name="connsiteY1159" fmla="*/ 678255 h 1814329"/>
              <a:gd name="connsiteX1160" fmla="*/ 11180442 w 13131910"/>
              <a:gd name="connsiteY1160" fmla="*/ 692187 h 1814329"/>
              <a:gd name="connsiteX1161" fmla="*/ 11159265 w 13131910"/>
              <a:gd name="connsiteY1161" fmla="*/ 725948 h 1814329"/>
              <a:gd name="connsiteX1162" fmla="*/ 11155029 w 13131910"/>
              <a:gd name="connsiteY1162" fmla="*/ 746312 h 1814329"/>
              <a:gd name="connsiteX1163" fmla="*/ 11165618 w 13131910"/>
              <a:gd name="connsiteY1163" fmla="*/ 780072 h 1814329"/>
              <a:gd name="connsiteX1164" fmla="*/ 11184148 w 13131910"/>
              <a:gd name="connsiteY1164" fmla="*/ 858848 h 1814329"/>
              <a:gd name="connsiteX1165" fmla="*/ 11126969 w 13131910"/>
              <a:gd name="connsiteY1165" fmla="*/ 881355 h 1814329"/>
              <a:gd name="connsiteX1166" fmla="*/ 11117440 w 13131910"/>
              <a:gd name="connsiteY1166" fmla="*/ 914580 h 1814329"/>
              <a:gd name="connsiteX1167" fmla="*/ 11121675 w 13131910"/>
              <a:gd name="connsiteY1167" fmla="*/ 936015 h 1814329"/>
              <a:gd name="connsiteX1168" fmla="*/ 11090968 w 13131910"/>
              <a:gd name="connsiteY1168" fmla="*/ 917795 h 1814329"/>
              <a:gd name="connsiteX1169" fmla="*/ 11072968 w 13131910"/>
              <a:gd name="connsiteY1169" fmla="*/ 931192 h 1814329"/>
              <a:gd name="connsiteX1170" fmla="*/ 11061850 w 13131910"/>
              <a:gd name="connsiteY1170" fmla="*/ 966560 h 1814329"/>
              <a:gd name="connsiteX1171" fmla="*/ 11075614 w 13131910"/>
              <a:gd name="connsiteY1171" fmla="*/ 1034082 h 1814329"/>
              <a:gd name="connsiteX1172" fmla="*/ 11088850 w 13131910"/>
              <a:gd name="connsiteY1172" fmla="*/ 1071594 h 1814329"/>
              <a:gd name="connsiteX1173" fmla="*/ 11101556 w 13131910"/>
              <a:gd name="connsiteY1173" fmla="*/ 1114464 h 1814329"/>
              <a:gd name="connsiteX1174" fmla="*/ 11107910 w 13131910"/>
              <a:gd name="connsiteY1174" fmla="*/ 1135900 h 1814329"/>
              <a:gd name="connsiteX1175" fmla="*/ 11180971 w 13131910"/>
              <a:gd name="connsiteY1175" fmla="*/ 1134828 h 1814329"/>
              <a:gd name="connsiteX1176" fmla="*/ 11265680 w 13131910"/>
              <a:gd name="connsiteY1176" fmla="*/ 1141258 h 1814329"/>
              <a:gd name="connsiteX1177" fmla="*/ 11319152 w 13131910"/>
              <a:gd name="connsiteY1177" fmla="*/ 1152512 h 1814329"/>
              <a:gd name="connsiteX1178" fmla="*/ 11367328 w 13131910"/>
              <a:gd name="connsiteY1178" fmla="*/ 1161622 h 1814329"/>
              <a:gd name="connsiteX1179" fmla="*/ 11386388 w 13131910"/>
              <a:gd name="connsiteY1179" fmla="*/ 1163766 h 1814329"/>
              <a:gd name="connsiteX1180" fmla="*/ 11415507 w 13131910"/>
              <a:gd name="connsiteY1180" fmla="*/ 1165373 h 1814329"/>
              <a:gd name="connsiteX1181" fmla="*/ 11438272 w 13131910"/>
              <a:gd name="connsiteY1181" fmla="*/ 1162694 h 1814329"/>
              <a:gd name="connsiteX1182" fmla="*/ 11456802 w 13131910"/>
              <a:gd name="connsiteY1182" fmla="*/ 1155192 h 1814329"/>
              <a:gd name="connsiteX1183" fmla="*/ 11483274 w 13131910"/>
              <a:gd name="connsiteY1183" fmla="*/ 1038369 h 1814329"/>
              <a:gd name="connsiteX1184" fmla="*/ 11491214 w 13131910"/>
              <a:gd name="connsiteY1184" fmla="*/ 996570 h 1814329"/>
              <a:gd name="connsiteX1185" fmla="*/ 11495980 w 13131910"/>
              <a:gd name="connsiteY1185" fmla="*/ 970311 h 1814329"/>
              <a:gd name="connsiteX1186" fmla="*/ 11502862 w 13131910"/>
              <a:gd name="connsiteY1186" fmla="*/ 941373 h 1814329"/>
              <a:gd name="connsiteX1187" fmla="*/ 11516628 w 13131910"/>
              <a:gd name="connsiteY1187" fmla="*/ 896360 h 1814329"/>
              <a:gd name="connsiteX1188" fmla="*/ 11533040 w 13131910"/>
              <a:gd name="connsiteY1188" fmla="*/ 806331 h 1814329"/>
              <a:gd name="connsiteX1189" fmla="*/ 11546276 w 13131910"/>
              <a:gd name="connsiteY1189" fmla="*/ 733987 h 1814329"/>
              <a:gd name="connsiteX1190" fmla="*/ 11563216 w 13131910"/>
              <a:gd name="connsiteY1190" fmla="*/ 571614 h 1814329"/>
              <a:gd name="connsiteX1191" fmla="*/ 11583335 w 13131910"/>
              <a:gd name="connsiteY1191" fmla="*/ 513738 h 1814329"/>
              <a:gd name="connsiteX1192" fmla="*/ 11605571 w 13131910"/>
              <a:gd name="connsiteY1192" fmla="*/ 500341 h 1814329"/>
              <a:gd name="connsiteX1193" fmla="*/ 11627278 w 13131910"/>
              <a:gd name="connsiteY1193" fmla="*/ 469260 h 1814329"/>
              <a:gd name="connsiteX1194" fmla="*/ 11629925 w 13131910"/>
              <a:gd name="connsiteY1194" fmla="*/ 449968 h 1814329"/>
              <a:gd name="connsiteX1195" fmla="*/ 11612454 w 13131910"/>
              <a:gd name="connsiteY1195" fmla="*/ 425317 h 1814329"/>
              <a:gd name="connsiteX1196" fmla="*/ 11589688 w 13131910"/>
              <a:gd name="connsiteY1196" fmla="*/ 403346 h 1814329"/>
              <a:gd name="connsiteX1197" fmla="*/ 11560040 w 13131910"/>
              <a:gd name="connsiteY1197" fmla="*/ 371193 h 1814329"/>
              <a:gd name="connsiteX1198" fmla="*/ 11522452 w 13131910"/>
              <a:gd name="connsiteY1198" fmla="*/ 311710 h 1814329"/>
              <a:gd name="connsiteX1199" fmla="*/ 11574864 w 13131910"/>
              <a:gd name="connsiteY1199" fmla="*/ 266695 h 1814329"/>
              <a:gd name="connsiteX1200" fmla="*/ 11703515 w 13131910"/>
              <a:gd name="connsiteY1200" fmla="*/ 304207 h 1814329"/>
              <a:gd name="connsiteX1201" fmla="*/ 11724162 w 13131910"/>
              <a:gd name="connsiteY1201" fmla="*/ 389949 h 1814329"/>
              <a:gd name="connsiteX1202" fmla="*/ 11718869 w 13131910"/>
              <a:gd name="connsiteY1202" fmla="*/ 407633 h 1814329"/>
              <a:gd name="connsiteX1203" fmla="*/ 11746398 w 13131910"/>
              <a:gd name="connsiteY1203" fmla="*/ 397451 h 1814329"/>
              <a:gd name="connsiteX1204" fmla="*/ 11787694 w 13131910"/>
              <a:gd name="connsiteY1204" fmla="*/ 267767 h 1814329"/>
              <a:gd name="connsiteX1205" fmla="*/ 11834813 w 13131910"/>
              <a:gd name="connsiteY1205" fmla="*/ 286523 h 1814329"/>
              <a:gd name="connsiteX1206" fmla="*/ 11821578 w 13131910"/>
              <a:gd name="connsiteY1206" fmla="*/ 306351 h 1814329"/>
              <a:gd name="connsiteX1207" fmla="*/ 11808342 w 13131910"/>
              <a:gd name="connsiteY1207" fmla="*/ 329930 h 1814329"/>
              <a:gd name="connsiteX1208" fmla="*/ 11792460 w 13131910"/>
              <a:gd name="connsiteY1208" fmla="*/ 382447 h 1814329"/>
              <a:gd name="connsiteX1209" fmla="*/ 11776576 w 13131910"/>
              <a:gd name="connsiteY1209" fmla="*/ 437107 h 1814329"/>
              <a:gd name="connsiteX1210" fmla="*/ 11795106 w 13131910"/>
              <a:gd name="connsiteY1210" fmla="*/ 468188 h 1814329"/>
              <a:gd name="connsiteX1211" fmla="*/ 11824754 w 13131910"/>
              <a:gd name="connsiteY1211" fmla="*/ 522312 h 1814329"/>
              <a:gd name="connsiteX1212" fmla="*/ 11844342 w 13131910"/>
              <a:gd name="connsiteY1212" fmla="*/ 558753 h 1814329"/>
              <a:gd name="connsiteX1213" fmla="*/ 11911051 w 13131910"/>
              <a:gd name="connsiteY1213" fmla="*/ 608054 h 1814329"/>
              <a:gd name="connsiteX1214" fmla="*/ 11921640 w 13131910"/>
              <a:gd name="connsiteY1214" fmla="*/ 672360 h 1814329"/>
              <a:gd name="connsiteX1215" fmla="*/ 11917404 w 13131910"/>
              <a:gd name="connsiteY1215" fmla="*/ 688436 h 1814329"/>
              <a:gd name="connsiteX1216" fmla="*/ 11909992 w 13131910"/>
              <a:gd name="connsiteY1216" fmla="*/ 699154 h 1814329"/>
              <a:gd name="connsiteX1217" fmla="*/ 11880873 w 13131910"/>
              <a:gd name="connsiteY1217" fmla="*/ 724340 h 1814329"/>
              <a:gd name="connsiteX1218" fmla="*/ 11880344 w 13131910"/>
              <a:gd name="connsiteY1218" fmla="*/ 759173 h 1814329"/>
              <a:gd name="connsiteX1219" fmla="*/ 11878756 w 13131910"/>
              <a:gd name="connsiteY1219" fmla="*/ 789183 h 1814329"/>
              <a:gd name="connsiteX1220" fmla="*/ 11911051 w 13131910"/>
              <a:gd name="connsiteY1220" fmla="*/ 777394 h 1814329"/>
              <a:gd name="connsiteX1221" fmla="*/ 11956052 w 13131910"/>
              <a:gd name="connsiteY1221" fmla="*/ 776857 h 1814329"/>
              <a:gd name="connsiteX1222" fmla="*/ 11900992 w 13131910"/>
              <a:gd name="connsiteY1222" fmla="*/ 813298 h 1814329"/>
              <a:gd name="connsiteX1223" fmla="*/ 11869756 w 13131910"/>
              <a:gd name="connsiteY1223" fmla="*/ 829374 h 1814329"/>
              <a:gd name="connsiteX1224" fmla="*/ 11866050 w 13131910"/>
              <a:gd name="connsiteY1224" fmla="*/ 874388 h 1814329"/>
              <a:gd name="connsiteX1225" fmla="*/ 11861285 w 13131910"/>
              <a:gd name="connsiteY1225" fmla="*/ 914580 h 1814329"/>
              <a:gd name="connsiteX1226" fmla="*/ 11837460 w 13131910"/>
              <a:gd name="connsiteY1226" fmla="*/ 924225 h 1814329"/>
              <a:gd name="connsiteX1227" fmla="*/ 11818930 w 13131910"/>
              <a:gd name="connsiteY1227" fmla="*/ 932264 h 1814329"/>
              <a:gd name="connsiteX1228" fmla="*/ 11823166 w 13131910"/>
              <a:gd name="connsiteY1228" fmla="*/ 1007287 h 1814329"/>
              <a:gd name="connsiteX1229" fmla="*/ 11836932 w 13131910"/>
              <a:gd name="connsiteY1229" fmla="*/ 1047479 h 1814329"/>
              <a:gd name="connsiteX1230" fmla="*/ 11870284 w 13131910"/>
              <a:gd name="connsiteY1230" fmla="*/ 1139651 h 1814329"/>
              <a:gd name="connsiteX1231" fmla="*/ 11877697 w 13131910"/>
              <a:gd name="connsiteY1231" fmla="*/ 1164302 h 1814329"/>
              <a:gd name="connsiteX1232" fmla="*/ 11901522 w 13131910"/>
              <a:gd name="connsiteY1232" fmla="*/ 1184665 h 1814329"/>
              <a:gd name="connsiteX1233" fmla="*/ 11929581 w 13131910"/>
              <a:gd name="connsiteY1233" fmla="*/ 1190024 h 1814329"/>
              <a:gd name="connsiteX1234" fmla="*/ 11983582 w 13131910"/>
              <a:gd name="connsiteY1234" fmla="*/ 1200741 h 1814329"/>
              <a:gd name="connsiteX1235" fmla="*/ 12032290 w 13131910"/>
              <a:gd name="connsiteY1235" fmla="*/ 1205564 h 1814329"/>
              <a:gd name="connsiteX1236" fmla="*/ 12048172 w 13131910"/>
              <a:gd name="connsiteY1236" fmla="*/ 1196455 h 1814329"/>
              <a:gd name="connsiteX1237" fmla="*/ 12065644 w 13131910"/>
              <a:gd name="connsiteY1237" fmla="*/ 1182522 h 1814329"/>
              <a:gd name="connsiteX1238" fmla="*/ 12189000 w 13131910"/>
              <a:gd name="connsiteY1238" fmla="*/ 1198598 h 1814329"/>
              <a:gd name="connsiteX1239" fmla="*/ 12283767 w 13131910"/>
              <a:gd name="connsiteY1239" fmla="*/ 1202349 h 1814329"/>
              <a:gd name="connsiteX1240" fmla="*/ 12303886 w 13131910"/>
              <a:gd name="connsiteY1240" fmla="*/ 1191632 h 1814329"/>
              <a:gd name="connsiteX1241" fmla="*/ 12327181 w 13131910"/>
              <a:gd name="connsiteY1241" fmla="*/ 1094101 h 1814329"/>
              <a:gd name="connsiteX1242" fmla="*/ 12333534 w 13131910"/>
              <a:gd name="connsiteY1242" fmla="*/ 1035689 h 1814329"/>
              <a:gd name="connsiteX1243" fmla="*/ 12341474 w 13131910"/>
              <a:gd name="connsiteY1243" fmla="*/ 1011039 h 1814329"/>
              <a:gd name="connsiteX1244" fmla="*/ 12348887 w 13131910"/>
              <a:gd name="connsiteY1244" fmla="*/ 997105 h 1814329"/>
              <a:gd name="connsiteX1245" fmla="*/ 12378534 w 13131910"/>
              <a:gd name="connsiteY1245" fmla="*/ 882963 h 1814329"/>
              <a:gd name="connsiteX1246" fmla="*/ 12373770 w 13131910"/>
              <a:gd name="connsiteY1246" fmla="*/ 843843 h 1814329"/>
              <a:gd name="connsiteX1247" fmla="*/ 12386476 w 13131910"/>
              <a:gd name="connsiteY1247" fmla="*/ 803652 h 1814329"/>
              <a:gd name="connsiteX1248" fmla="*/ 12403418 w 13131910"/>
              <a:gd name="connsiteY1248" fmla="*/ 768819 h 1814329"/>
              <a:gd name="connsiteX1249" fmla="*/ 12384888 w 13131910"/>
              <a:gd name="connsiteY1249" fmla="*/ 755422 h 1814329"/>
              <a:gd name="connsiteX1250" fmla="*/ 12370594 w 13131910"/>
              <a:gd name="connsiteY1250" fmla="*/ 718982 h 1814329"/>
              <a:gd name="connsiteX1251" fmla="*/ 12364770 w 13131910"/>
              <a:gd name="connsiteY1251" fmla="*/ 665930 h 1814329"/>
              <a:gd name="connsiteX1252" fmla="*/ 12381182 w 13131910"/>
              <a:gd name="connsiteY1252" fmla="*/ 579652 h 1814329"/>
              <a:gd name="connsiteX1253" fmla="*/ 12402359 w 13131910"/>
              <a:gd name="connsiteY1253" fmla="*/ 534102 h 1814329"/>
              <a:gd name="connsiteX1254" fmla="*/ 12417183 w 13131910"/>
              <a:gd name="connsiteY1254" fmla="*/ 497662 h 1814329"/>
              <a:gd name="connsiteX1255" fmla="*/ 12433066 w 13131910"/>
              <a:gd name="connsiteY1255" fmla="*/ 474619 h 1814329"/>
              <a:gd name="connsiteX1256" fmla="*/ 12430948 w 13131910"/>
              <a:gd name="connsiteY1256" fmla="*/ 454791 h 1814329"/>
              <a:gd name="connsiteX1257" fmla="*/ 12409242 w 13131910"/>
              <a:gd name="connsiteY1257" fmla="*/ 447824 h 1814329"/>
              <a:gd name="connsiteX1258" fmla="*/ 12397064 w 13131910"/>
              <a:gd name="connsiteY1258" fmla="*/ 439786 h 1814329"/>
              <a:gd name="connsiteX1259" fmla="*/ 12385946 w 13131910"/>
              <a:gd name="connsiteY1259" fmla="*/ 416207 h 1814329"/>
              <a:gd name="connsiteX1260" fmla="*/ 12378006 w 13131910"/>
              <a:gd name="connsiteY1260" fmla="*/ 392629 h 1814329"/>
              <a:gd name="connsiteX1261" fmla="*/ 12344652 w 13131910"/>
              <a:gd name="connsiteY1261" fmla="*/ 365298 h 1814329"/>
              <a:gd name="connsiteX1262" fmla="*/ 12337769 w 13131910"/>
              <a:gd name="connsiteY1262" fmla="*/ 339040 h 1814329"/>
              <a:gd name="connsiteX1263" fmla="*/ 12363182 w 13131910"/>
              <a:gd name="connsiteY1263" fmla="*/ 312246 h 1814329"/>
              <a:gd name="connsiteX1264" fmla="*/ 12436242 w 13131910"/>
              <a:gd name="connsiteY1264" fmla="*/ 271518 h 1814329"/>
              <a:gd name="connsiteX1265" fmla="*/ 12519892 w 13131910"/>
              <a:gd name="connsiteY1265" fmla="*/ 319212 h 1814329"/>
              <a:gd name="connsiteX1266" fmla="*/ 12551658 w 13131910"/>
              <a:gd name="connsiteY1266" fmla="*/ 351365 h 1814329"/>
              <a:gd name="connsiteX1267" fmla="*/ 12527304 w 13131910"/>
              <a:gd name="connsiteY1267" fmla="*/ 363155 h 1814329"/>
              <a:gd name="connsiteX1268" fmla="*/ 12503480 w 13131910"/>
              <a:gd name="connsiteY1268" fmla="*/ 409777 h 1814329"/>
              <a:gd name="connsiteX1269" fmla="*/ 12547952 w 13131910"/>
              <a:gd name="connsiteY1269" fmla="*/ 420494 h 1814329"/>
              <a:gd name="connsiteX1270" fmla="*/ 12583952 w 13131910"/>
              <a:gd name="connsiteY1270" fmla="*/ 432819 h 1814329"/>
              <a:gd name="connsiteX1271" fmla="*/ 12646955 w 13131910"/>
              <a:gd name="connsiteY1271" fmla="*/ 449968 h 1814329"/>
              <a:gd name="connsiteX1272" fmla="*/ 12701486 w 13131910"/>
              <a:gd name="connsiteY1272" fmla="*/ 460150 h 1814329"/>
              <a:gd name="connsiteX1273" fmla="*/ 12712604 w 13131910"/>
              <a:gd name="connsiteY1273" fmla="*/ 488016 h 1814329"/>
              <a:gd name="connsiteX1274" fmla="*/ 12706779 w 13131910"/>
              <a:gd name="connsiteY1274" fmla="*/ 536782 h 1814329"/>
              <a:gd name="connsiteX1275" fmla="*/ 12700956 w 13131910"/>
              <a:gd name="connsiteY1275" fmla="*/ 586083 h 1814329"/>
              <a:gd name="connsiteX1276" fmla="*/ 12707309 w 13131910"/>
              <a:gd name="connsiteY1276" fmla="*/ 606446 h 1814329"/>
              <a:gd name="connsiteX1277" fmla="*/ 12742780 w 13131910"/>
              <a:gd name="connsiteY1277" fmla="*/ 645566 h 1814329"/>
              <a:gd name="connsiteX1278" fmla="*/ 12771370 w 13131910"/>
              <a:gd name="connsiteY1278" fmla="*/ 691652 h 1814329"/>
              <a:gd name="connsiteX1279" fmla="*/ 12788311 w 13131910"/>
              <a:gd name="connsiteY1279" fmla="*/ 735594 h 1814329"/>
              <a:gd name="connsiteX1280" fmla="*/ 12777723 w 13131910"/>
              <a:gd name="connsiteY1280" fmla="*/ 775249 h 1814329"/>
              <a:gd name="connsiteX1281" fmla="*/ 12772429 w 13131910"/>
              <a:gd name="connsiteY1281" fmla="*/ 810082 h 1814329"/>
              <a:gd name="connsiteX1282" fmla="*/ 12761840 w 13131910"/>
              <a:gd name="connsiteY1282" fmla="*/ 859384 h 1814329"/>
              <a:gd name="connsiteX1283" fmla="*/ 12745958 w 13131910"/>
              <a:gd name="connsiteY1283" fmla="*/ 885106 h 1814329"/>
              <a:gd name="connsiteX1284" fmla="*/ 12736957 w 13131910"/>
              <a:gd name="connsiteY1284" fmla="*/ 904934 h 1814329"/>
              <a:gd name="connsiteX1285" fmla="*/ 12736428 w 13131910"/>
              <a:gd name="connsiteY1285" fmla="*/ 953699 h 1814329"/>
              <a:gd name="connsiteX1286" fmla="*/ 12748075 w 13131910"/>
              <a:gd name="connsiteY1286" fmla="*/ 1015326 h 1814329"/>
              <a:gd name="connsiteX1287" fmla="*/ 12738546 w 13131910"/>
              <a:gd name="connsiteY1287" fmla="*/ 1043192 h 1814329"/>
              <a:gd name="connsiteX1288" fmla="*/ 12720016 w 13131910"/>
              <a:gd name="connsiteY1288" fmla="*/ 1065163 h 1814329"/>
              <a:gd name="connsiteX1289" fmla="*/ 12736428 w 13131910"/>
              <a:gd name="connsiteY1289" fmla="*/ 1106426 h 1814329"/>
              <a:gd name="connsiteX1290" fmla="*/ 12738016 w 13131910"/>
              <a:gd name="connsiteY1290" fmla="*/ 1139651 h 1814329"/>
              <a:gd name="connsiteX1291" fmla="*/ 12741192 w 13131910"/>
              <a:gd name="connsiteY1291" fmla="*/ 1184129 h 1814329"/>
              <a:gd name="connsiteX1292" fmla="*/ 12811077 w 13131910"/>
              <a:gd name="connsiteY1292" fmla="*/ 1246828 h 1814329"/>
              <a:gd name="connsiteX1293" fmla="*/ 12851313 w 13131910"/>
              <a:gd name="connsiteY1293" fmla="*/ 1246292 h 1814329"/>
              <a:gd name="connsiteX1294" fmla="*/ 12869844 w 13131910"/>
              <a:gd name="connsiteY1294" fmla="*/ 1248435 h 1814329"/>
              <a:gd name="connsiteX1295" fmla="*/ 12895256 w 13131910"/>
              <a:gd name="connsiteY1295" fmla="*/ 1254330 h 1814329"/>
              <a:gd name="connsiteX1296" fmla="*/ 12920139 w 13131910"/>
              <a:gd name="connsiteY1296" fmla="*/ 1262369 h 1814329"/>
              <a:gd name="connsiteX1297" fmla="*/ 12953492 w 13131910"/>
              <a:gd name="connsiteY1297" fmla="*/ 1276837 h 1814329"/>
              <a:gd name="connsiteX1298" fmla="*/ 12997965 w 13131910"/>
              <a:gd name="connsiteY1298" fmla="*/ 1287019 h 1814329"/>
              <a:gd name="connsiteX1299" fmla="*/ 13028671 w 13131910"/>
              <a:gd name="connsiteY1299" fmla="*/ 1280052 h 1814329"/>
              <a:gd name="connsiteX1300" fmla="*/ 13026024 w 13131910"/>
              <a:gd name="connsiteY1300" fmla="*/ 1267192 h 1814329"/>
              <a:gd name="connsiteX1301" fmla="*/ 13013847 w 13131910"/>
              <a:gd name="connsiteY1301" fmla="*/ 1265584 h 1814329"/>
              <a:gd name="connsiteX1302" fmla="*/ 13009612 w 13131910"/>
              <a:gd name="connsiteY1302" fmla="*/ 1260761 h 1814329"/>
              <a:gd name="connsiteX1303" fmla="*/ 13067849 w 13131910"/>
              <a:gd name="connsiteY1303" fmla="*/ 1250043 h 1814329"/>
              <a:gd name="connsiteX1304" fmla="*/ 13125027 w 13131910"/>
              <a:gd name="connsiteY1304" fmla="*/ 1250579 h 1814329"/>
              <a:gd name="connsiteX1305" fmla="*/ 13131910 w 13131910"/>
              <a:gd name="connsiteY1305" fmla="*/ 1390981 h 1814329"/>
              <a:gd name="connsiteX1306" fmla="*/ 13131910 w 13131910"/>
              <a:gd name="connsiteY1306" fmla="*/ 1529239 h 1814329"/>
              <a:gd name="connsiteX1307" fmla="*/ 13119203 w 13131910"/>
              <a:gd name="connsiteY1307" fmla="*/ 1526560 h 1814329"/>
              <a:gd name="connsiteX1308" fmla="*/ 13102791 w 13131910"/>
              <a:gd name="connsiteY1308" fmla="*/ 1529775 h 1814329"/>
              <a:gd name="connsiteX1309" fmla="*/ 13115498 w 13131910"/>
              <a:gd name="connsiteY1309" fmla="*/ 1535669 h 1814329"/>
              <a:gd name="connsiteX1310" fmla="*/ 13131910 w 13131910"/>
              <a:gd name="connsiteY1310" fmla="*/ 1535669 h 1814329"/>
              <a:gd name="connsiteX1311" fmla="*/ 13131910 w 13131910"/>
              <a:gd name="connsiteY1311" fmla="*/ 1814329 h 1814329"/>
              <a:gd name="connsiteX1312" fmla="*/ 8754077 w 13131910"/>
              <a:gd name="connsiteY1312" fmla="*/ 1814329 h 1814329"/>
              <a:gd name="connsiteX1313" fmla="*/ 8753548 w 13131910"/>
              <a:gd name="connsiteY1313" fmla="*/ 1814329 h 1814329"/>
              <a:gd name="connsiteX1314" fmla="*/ 4378362 w 13131910"/>
              <a:gd name="connsiteY1314" fmla="*/ 1814329 h 1814329"/>
              <a:gd name="connsiteX1315" fmla="*/ 4375715 w 13131910"/>
              <a:gd name="connsiteY1315" fmla="*/ 1814329 h 1814329"/>
              <a:gd name="connsiteX1316" fmla="*/ 0 w 13131910"/>
              <a:gd name="connsiteY1316" fmla="*/ 1814329 h 1814329"/>
              <a:gd name="connsiteX1317" fmla="*/ 0 w 13131910"/>
              <a:gd name="connsiteY1317" fmla="*/ 1451535 h 1814329"/>
              <a:gd name="connsiteX1318" fmla="*/ 2647 w 13131910"/>
              <a:gd name="connsiteY1318" fmla="*/ 1084455 h 1814329"/>
              <a:gd name="connsiteX1319" fmla="*/ 20648 w 13131910"/>
              <a:gd name="connsiteY1319" fmla="*/ 1092493 h 1814329"/>
              <a:gd name="connsiteX1320" fmla="*/ 82590 w 13131910"/>
              <a:gd name="connsiteY1320" fmla="*/ 1089278 h 1814329"/>
              <a:gd name="connsiteX1321" fmla="*/ 154063 w 13131910"/>
              <a:gd name="connsiteY1321" fmla="*/ 1073201 h 1814329"/>
              <a:gd name="connsiteX1322" fmla="*/ 349421 w 13131910"/>
              <a:gd name="connsiteY1322" fmla="*/ 1063555 h 1814329"/>
              <a:gd name="connsiteX1323" fmla="*/ 435189 w 13131910"/>
              <a:gd name="connsiteY1323" fmla="*/ 1056053 h 1814329"/>
              <a:gd name="connsiteX1324" fmla="*/ 454778 w 13131910"/>
              <a:gd name="connsiteY1324" fmla="*/ 1046943 h 1814329"/>
              <a:gd name="connsiteX1325" fmla="*/ 451601 w 13131910"/>
              <a:gd name="connsiteY1325" fmla="*/ 981029 h 1814329"/>
              <a:gd name="connsiteX1326" fmla="*/ 439954 w 13131910"/>
              <a:gd name="connsiteY1326" fmla="*/ 902254 h 1814329"/>
              <a:gd name="connsiteX1327" fmla="*/ 428836 w 13131910"/>
              <a:gd name="connsiteY1327" fmla="*/ 865278 h 1814329"/>
              <a:gd name="connsiteX1328" fmla="*/ 394423 w 13131910"/>
              <a:gd name="connsiteY1328" fmla="*/ 829910 h 1814329"/>
              <a:gd name="connsiteX1329" fmla="*/ 362658 w 13131910"/>
              <a:gd name="connsiteY1329" fmla="*/ 818656 h 1814329"/>
              <a:gd name="connsiteX1330" fmla="*/ 361069 w 13131910"/>
              <a:gd name="connsiteY1330" fmla="*/ 757566 h 1814329"/>
              <a:gd name="connsiteX1331" fmla="*/ 365304 w 13131910"/>
              <a:gd name="connsiteY1331" fmla="*/ 690044 h 1814329"/>
              <a:gd name="connsiteX1332" fmla="*/ 389129 w 13131910"/>
              <a:gd name="connsiteY1332" fmla="*/ 679862 h 1814329"/>
              <a:gd name="connsiteX1333" fmla="*/ 407659 w 13131910"/>
              <a:gd name="connsiteY1333" fmla="*/ 676647 h 1814329"/>
              <a:gd name="connsiteX1334" fmla="*/ 407659 w 13131910"/>
              <a:gd name="connsiteY1334" fmla="*/ 643422 h 1814329"/>
              <a:gd name="connsiteX1335" fmla="*/ 431483 w 13131910"/>
              <a:gd name="connsiteY1335" fmla="*/ 573221 h 1814329"/>
              <a:gd name="connsiteX1336" fmla="*/ 495543 w 13131910"/>
              <a:gd name="connsiteY1336" fmla="*/ 505700 h 1814329"/>
              <a:gd name="connsiteX1337" fmla="*/ 523603 w 13131910"/>
              <a:gd name="connsiteY1337" fmla="*/ 502484 h 1814329"/>
              <a:gd name="connsiteX1338" fmla="*/ 540016 w 13131910"/>
              <a:gd name="connsiteY1338" fmla="*/ 478906 h 1814329"/>
              <a:gd name="connsiteX1339" fmla="*/ 555898 w 13131910"/>
              <a:gd name="connsiteY1339" fmla="*/ 441394 h 1814329"/>
              <a:gd name="connsiteX1340" fmla="*/ 598782 w 13131910"/>
              <a:gd name="connsiteY1340" fmla="*/ 426925 h 1814329"/>
              <a:gd name="connsiteX1341" fmla="*/ 630019 w 13131910"/>
              <a:gd name="connsiteY1341" fmla="*/ 436571 h 1814329"/>
              <a:gd name="connsiteX1342" fmla="*/ 656490 w 13131910"/>
              <a:gd name="connsiteY1342" fmla="*/ 411385 h 1814329"/>
              <a:gd name="connsiteX1343" fmla="*/ 697256 w 13131910"/>
              <a:gd name="connsiteY1343" fmla="*/ 377088 h 1814329"/>
              <a:gd name="connsiteX1344" fmla="*/ 708374 w 13131910"/>
              <a:gd name="connsiteY1344" fmla="*/ 369585 h 1814329"/>
              <a:gd name="connsiteX1345" fmla="*/ 735904 w 13131910"/>
              <a:gd name="connsiteY1345" fmla="*/ 340112 h 1814329"/>
              <a:gd name="connsiteX1346" fmla="*/ 787258 w 13131910"/>
              <a:gd name="connsiteY1346" fmla="*/ 318141 h 1814329"/>
              <a:gd name="connsiteX1347" fmla="*/ 821671 w 13131910"/>
              <a:gd name="connsiteY1347" fmla="*/ 334217 h 1814329"/>
              <a:gd name="connsiteX1348" fmla="*/ 849730 w 13131910"/>
              <a:gd name="connsiteY1348" fmla="*/ 395308 h 1814329"/>
              <a:gd name="connsiteX1349" fmla="*/ 862437 w 13131910"/>
              <a:gd name="connsiteY1349" fmla="*/ 414064 h 1814329"/>
              <a:gd name="connsiteX1350" fmla="*/ 907968 w 13131910"/>
              <a:gd name="connsiteY1350" fmla="*/ 400666 h 1814329"/>
              <a:gd name="connsiteX1351" fmla="*/ 935497 w 13131910"/>
              <a:gd name="connsiteY1351" fmla="*/ 367978 h 1814329"/>
              <a:gd name="connsiteX1352" fmla="*/ 952969 w 13131910"/>
              <a:gd name="connsiteY1352" fmla="*/ 354581 h 1814329"/>
              <a:gd name="connsiteX1353" fmla="*/ 943439 w 13131910"/>
              <a:gd name="connsiteY1353" fmla="*/ 340648 h 1814329"/>
              <a:gd name="connsiteX1354" fmla="*/ 930204 w 13131910"/>
              <a:gd name="connsiteY1354" fmla="*/ 311710 h 1814329"/>
              <a:gd name="connsiteX1355" fmla="*/ 917497 w 13131910"/>
              <a:gd name="connsiteY1355" fmla="*/ 293490 h 1814329"/>
              <a:gd name="connsiteX1356" fmla="*/ 900556 w 13131910"/>
              <a:gd name="connsiteY1356" fmla="*/ 273126 h 1814329"/>
              <a:gd name="connsiteX1357" fmla="*/ 963028 w 13131910"/>
              <a:gd name="connsiteY1357" fmla="*/ 232935 h 1814329"/>
              <a:gd name="connsiteX1358" fmla="*/ 1016500 w 13131910"/>
              <a:gd name="connsiteY1358" fmla="*/ 250083 h 1814329"/>
              <a:gd name="connsiteX1359" fmla="*/ 1033441 w 13131910"/>
              <a:gd name="connsiteY1359" fmla="*/ 279021 h 1814329"/>
              <a:gd name="connsiteX1360" fmla="*/ 1044030 w 13131910"/>
              <a:gd name="connsiteY1360" fmla="*/ 313853 h 1814329"/>
              <a:gd name="connsiteX1361" fmla="*/ 1044559 w 13131910"/>
              <a:gd name="connsiteY1361" fmla="*/ 328323 h 1814329"/>
              <a:gd name="connsiteX1362" fmla="*/ 1097502 w 13131910"/>
              <a:gd name="connsiteY1362" fmla="*/ 347614 h 1814329"/>
              <a:gd name="connsiteX1363" fmla="*/ 1244154 w 13131910"/>
              <a:gd name="connsiteY1363" fmla="*/ 484265 h 1814329"/>
              <a:gd name="connsiteX1364" fmla="*/ 1262683 w 13131910"/>
              <a:gd name="connsiteY1364" fmla="*/ 512666 h 1814329"/>
              <a:gd name="connsiteX1365" fmla="*/ 1273801 w 13131910"/>
              <a:gd name="connsiteY1365" fmla="*/ 578580 h 1814329"/>
              <a:gd name="connsiteX1366" fmla="*/ 1279625 w 13131910"/>
              <a:gd name="connsiteY1366" fmla="*/ 639671 h 1814329"/>
              <a:gd name="connsiteX1367" fmla="*/ 1297096 w 13131910"/>
              <a:gd name="connsiteY1367" fmla="*/ 683613 h 1814329"/>
              <a:gd name="connsiteX1368" fmla="*/ 1307685 w 13131910"/>
              <a:gd name="connsiteY1368" fmla="*/ 723805 h 1814329"/>
              <a:gd name="connsiteX1369" fmla="*/ 1321979 w 13131910"/>
              <a:gd name="connsiteY1369" fmla="*/ 767212 h 1814329"/>
              <a:gd name="connsiteX1370" fmla="*/ 1327803 w 13131910"/>
              <a:gd name="connsiteY1370" fmla="*/ 804724 h 1814329"/>
              <a:gd name="connsiteX1371" fmla="*/ 1326215 w 13131910"/>
              <a:gd name="connsiteY1371" fmla="*/ 830446 h 1814329"/>
              <a:gd name="connsiteX1372" fmla="*/ 1302391 w 13131910"/>
              <a:gd name="connsiteY1372" fmla="*/ 829374 h 1814329"/>
              <a:gd name="connsiteX1373" fmla="*/ 1172681 w 13131910"/>
              <a:gd name="connsiteY1373" fmla="*/ 795613 h 1814329"/>
              <a:gd name="connsiteX1374" fmla="*/ 1143563 w 13131910"/>
              <a:gd name="connsiteY1374" fmla="*/ 779537 h 1814329"/>
              <a:gd name="connsiteX1375" fmla="*/ 1113385 w 13131910"/>
              <a:gd name="connsiteY1375" fmla="*/ 848130 h 1814329"/>
              <a:gd name="connsiteX1376" fmla="*/ 1110738 w 13131910"/>
              <a:gd name="connsiteY1376" fmla="*/ 931728 h 1814329"/>
              <a:gd name="connsiteX1377" fmla="*/ 1108620 w 13131910"/>
              <a:gd name="connsiteY1377" fmla="*/ 1008359 h 1814329"/>
              <a:gd name="connsiteX1378" fmla="*/ 1128739 w 13131910"/>
              <a:gd name="connsiteY1378" fmla="*/ 1015326 h 1814329"/>
              <a:gd name="connsiteX1379" fmla="*/ 1151504 w 13131910"/>
              <a:gd name="connsiteY1379" fmla="*/ 1015326 h 1814329"/>
              <a:gd name="connsiteX1380" fmla="*/ 1350039 w 13131910"/>
              <a:gd name="connsiteY1380" fmla="*/ 1015326 h 1814329"/>
              <a:gd name="connsiteX1381" fmla="*/ 1355333 w 13131910"/>
              <a:gd name="connsiteY1381" fmla="*/ 1013183 h 1814329"/>
              <a:gd name="connsiteX1382" fmla="*/ 1360627 w 13131910"/>
              <a:gd name="connsiteY1382" fmla="*/ 1011039 h 1814329"/>
              <a:gd name="connsiteX1383" fmla="*/ 1377570 w 13131910"/>
              <a:gd name="connsiteY1383" fmla="*/ 1001929 h 1814329"/>
              <a:gd name="connsiteX1384" fmla="*/ 1409864 w 13131910"/>
              <a:gd name="connsiteY1384" fmla="*/ 986924 h 1814329"/>
              <a:gd name="connsiteX1385" fmla="*/ 1421512 w 13131910"/>
              <a:gd name="connsiteY1385" fmla="*/ 941373 h 1814329"/>
              <a:gd name="connsiteX1386" fmla="*/ 1412511 w 13131910"/>
              <a:gd name="connsiteY1386" fmla="*/ 896360 h 1814329"/>
              <a:gd name="connsiteX1387" fmla="*/ 1402452 w 13131910"/>
              <a:gd name="connsiteY1387" fmla="*/ 853489 h 1814329"/>
              <a:gd name="connsiteX1388" fmla="*/ 1386569 w 13131910"/>
              <a:gd name="connsiteY1388" fmla="*/ 810618 h 1814329"/>
              <a:gd name="connsiteX1389" fmla="*/ 1360627 w 13131910"/>
              <a:gd name="connsiteY1389" fmla="*/ 711480 h 1814329"/>
              <a:gd name="connsiteX1390" fmla="*/ 1348450 w 13131910"/>
              <a:gd name="connsiteY1390" fmla="*/ 647709 h 1814329"/>
              <a:gd name="connsiteX1391" fmla="*/ 1323568 w 13131910"/>
              <a:gd name="connsiteY1391" fmla="*/ 634848 h 1814329"/>
              <a:gd name="connsiteX1392" fmla="*/ 1311920 w 13131910"/>
              <a:gd name="connsiteY1392" fmla="*/ 582331 h 1814329"/>
              <a:gd name="connsiteX1393" fmla="*/ 1321979 w 13131910"/>
              <a:gd name="connsiteY1393" fmla="*/ 509987 h 1814329"/>
              <a:gd name="connsiteX1394" fmla="*/ 1320391 w 13131910"/>
              <a:gd name="connsiteY1394" fmla="*/ 433892 h 1814329"/>
              <a:gd name="connsiteX1395" fmla="*/ 1308744 w 13131910"/>
              <a:gd name="connsiteY1395" fmla="*/ 378695 h 1814329"/>
              <a:gd name="connsiteX1396" fmla="*/ 1332039 w 13131910"/>
              <a:gd name="connsiteY1396" fmla="*/ 357796 h 1814329"/>
              <a:gd name="connsiteX1397" fmla="*/ 1352686 w 13131910"/>
              <a:gd name="connsiteY1397" fmla="*/ 325107 h 1814329"/>
              <a:gd name="connsiteX1398" fmla="*/ 1334686 w 13131910"/>
              <a:gd name="connsiteY1398" fmla="*/ 282236 h 1814329"/>
              <a:gd name="connsiteX1399" fmla="*/ 1312979 w 13131910"/>
              <a:gd name="connsiteY1399" fmla="*/ 249547 h 1814329"/>
              <a:gd name="connsiteX1400" fmla="*/ 1305567 w 13131910"/>
              <a:gd name="connsiteY1400" fmla="*/ 238830 h 1814329"/>
              <a:gd name="connsiteX1401" fmla="*/ 1292331 w 13131910"/>
              <a:gd name="connsiteY1401" fmla="*/ 231327 h 1814329"/>
              <a:gd name="connsiteX1402" fmla="*/ 1300802 w 13131910"/>
              <a:gd name="connsiteY1402" fmla="*/ 199174 h 1814329"/>
              <a:gd name="connsiteX1403" fmla="*/ 1371216 w 13131910"/>
              <a:gd name="connsiteY1403" fmla="*/ 158447 h 1814329"/>
              <a:gd name="connsiteX1404" fmla="*/ 1417806 w 13131910"/>
              <a:gd name="connsiteY1404" fmla="*/ 182562 h 1814329"/>
              <a:gd name="connsiteX1405" fmla="*/ 1442689 w 13131910"/>
              <a:gd name="connsiteY1405" fmla="*/ 206677 h 1814329"/>
              <a:gd name="connsiteX1406" fmla="*/ 1430513 w 13131910"/>
              <a:gd name="connsiteY1406" fmla="*/ 216323 h 1814329"/>
              <a:gd name="connsiteX1407" fmla="*/ 1429453 w 13131910"/>
              <a:gd name="connsiteY1407" fmla="*/ 244189 h 1814329"/>
              <a:gd name="connsiteX1408" fmla="*/ 1452748 w 13131910"/>
              <a:gd name="connsiteY1408" fmla="*/ 262409 h 1814329"/>
              <a:gd name="connsiteX1409" fmla="*/ 1506220 w 13131910"/>
              <a:gd name="connsiteY1409" fmla="*/ 282772 h 1814329"/>
              <a:gd name="connsiteX1410" fmla="*/ 1508868 w 13131910"/>
              <a:gd name="connsiteY1410" fmla="*/ 249547 h 1814329"/>
              <a:gd name="connsiteX1411" fmla="*/ 1512044 w 13131910"/>
              <a:gd name="connsiteY1411" fmla="*/ 186313 h 1814329"/>
              <a:gd name="connsiteX1412" fmla="*/ 1527926 w 13131910"/>
              <a:gd name="connsiteY1412" fmla="*/ 153624 h 1814329"/>
              <a:gd name="connsiteX1413" fmla="*/ 1540633 w 13131910"/>
              <a:gd name="connsiteY1413" fmla="*/ 160591 h 1814329"/>
              <a:gd name="connsiteX1414" fmla="*/ 1540633 w 13131910"/>
              <a:gd name="connsiteY1414" fmla="*/ 235079 h 1814329"/>
              <a:gd name="connsiteX1415" fmla="*/ 1540103 w 13131910"/>
              <a:gd name="connsiteY1415" fmla="*/ 302600 h 1814329"/>
              <a:gd name="connsiteX1416" fmla="*/ 1567104 w 13131910"/>
              <a:gd name="connsiteY1416" fmla="*/ 319748 h 1814329"/>
              <a:gd name="connsiteX1417" fmla="*/ 1625342 w 13131910"/>
              <a:gd name="connsiteY1417" fmla="*/ 333681 h 1814329"/>
              <a:gd name="connsiteX1418" fmla="*/ 1641753 w 13131910"/>
              <a:gd name="connsiteY1418" fmla="*/ 305815 h 1814329"/>
              <a:gd name="connsiteX1419" fmla="*/ 1666637 w 13131910"/>
              <a:gd name="connsiteY1419" fmla="*/ 268839 h 1814329"/>
              <a:gd name="connsiteX1420" fmla="*/ 1663460 w 13131910"/>
              <a:gd name="connsiteY1420" fmla="*/ 235079 h 1814329"/>
              <a:gd name="connsiteX1421" fmla="*/ 1651813 w 13131910"/>
              <a:gd name="connsiteY1421" fmla="*/ 210963 h 1814329"/>
              <a:gd name="connsiteX1422" fmla="*/ 1636460 w 13131910"/>
              <a:gd name="connsiteY1422" fmla="*/ 202926 h 1814329"/>
              <a:gd name="connsiteX1423" fmla="*/ 1623753 w 13131910"/>
              <a:gd name="connsiteY1423" fmla="*/ 179882 h 1814329"/>
              <a:gd name="connsiteX1424" fmla="*/ 1640165 w 13131910"/>
              <a:gd name="connsiteY1424" fmla="*/ 153624 h 1814329"/>
              <a:gd name="connsiteX1425" fmla="*/ 1738639 w 13131910"/>
              <a:gd name="connsiteY1425" fmla="*/ 141298 h 1814329"/>
              <a:gd name="connsiteX1426" fmla="*/ 1762992 w 13131910"/>
              <a:gd name="connsiteY1426" fmla="*/ 155768 h 1814329"/>
              <a:gd name="connsiteX1427" fmla="*/ 1784699 w 13131910"/>
              <a:gd name="connsiteY1427" fmla="*/ 133261 h 1814329"/>
              <a:gd name="connsiteX1428" fmla="*/ 1813288 w 13131910"/>
              <a:gd name="connsiteY1428" fmla="*/ 83423 h 1814329"/>
              <a:gd name="connsiteX1429" fmla="*/ 1818582 w 13131910"/>
              <a:gd name="connsiteY1429" fmla="*/ 97892 h 1814329"/>
              <a:gd name="connsiteX1430" fmla="*/ 1810640 w 13131910"/>
              <a:gd name="connsiteY1430" fmla="*/ 127901 h 1814329"/>
              <a:gd name="connsiteX1431" fmla="*/ 1797935 w 13131910"/>
              <a:gd name="connsiteY1431" fmla="*/ 178811 h 1814329"/>
              <a:gd name="connsiteX1432" fmla="*/ 1802170 w 13131910"/>
              <a:gd name="connsiteY1432" fmla="*/ 240438 h 1814329"/>
              <a:gd name="connsiteX1433" fmla="*/ 1835524 w 13131910"/>
              <a:gd name="connsiteY1433" fmla="*/ 263480 h 1814329"/>
              <a:gd name="connsiteX1434" fmla="*/ 1884761 w 13131910"/>
              <a:gd name="connsiteY1434" fmla="*/ 287595 h 1814329"/>
              <a:gd name="connsiteX1435" fmla="*/ 1941409 w 13131910"/>
              <a:gd name="connsiteY1435" fmla="*/ 337432 h 1814329"/>
              <a:gd name="connsiteX1436" fmla="*/ 1932939 w 13131910"/>
              <a:gd name="connsiteY1436" fmla="*/ 364227 h 1814329"/>
              <a:gd name="connsiteX1437" fmla="*/ 1890584 w 13131910"/>
              <a:gd name="connsiteY1437" fmla="*/ 413528 h 1814329"/>
              <a:gd name="connsiteX1438" fmla="*/ 1892702 w 13131910"/>
              <a:gd name="connsiteY1438" fmla="*/ 446217 h 1814329"/>
              <a:gd name="connsiteX1439" fmla="*/ 1895879 w 13131910"/>
              <a:gd name="connsiteY1439" fmla="*/ 511059 h 1814329"/>
              <a:gd name="connsiteX1440" fmla="*/ 1894820 w 13131910"/>
              <a:gd name="connsiteY1440" fmla="*/ 556609 h 1814329"/>
              <a:gd name="connsiteX1441" fmla="*/ 1881055 w 13131910"/>
              <a:gd name="connsiteY1441" fmla="*/ 625738 h 1814329"/>
              <a:gd name="connsiteX1442" fmla="*/ 1839759 w 13131910"/>
              <a:gd name="connsiteY1442" fmla="*/ 660034 h 1814329"/>
              <a:gd name="connsiteX1443" fmla="*/ 1812759 w 13131910"/>
              <a:gd name="connsiteY1443" fmla="*/ 720589 h 1814329"/>
              <a:gd name="connsiteX1444" fmla="*/ 1818582 w 13131910"/>
              <a:gd name="connsiteY1444" fmla="*/ 814369 h 1814329"/>
              <a:gd name="connsiteX1445" fmla="*/ 1828641 w 13131910"/>
              <a:gd name="connsiteY1445" fmla="*/ 869565 h 1814329"/>
              <a:gd name="connsiteX1446" fmla="*/ 1839230 w 13131910"/>
              <a:gd name="connsiteY1446" fmla="*/ 920474 h 1814329"/>
              <a:gd name="connsiteX1447" fmla="*/ 1853524 w 13131910"/>
              <a:gd name="connsiteY1447" fmla="*/ 971919 h 1814329"/>
              <a:gd name="connsiteX1448" fmla="*/ 1924997 w 13131910"/>
              <a:gd name="connsiteY1448" fmla="*/ 1010503 h 1814329"/>
              <a:gd name="connsiteX1449" fmla="*/ 1980587 w 13131910"/>
              <a:gd name="connsiteY1449" fmla="*/ 993890 h 1814329"/>
              <a:gd name="connsiteX1450" fmla="*/ 2021352 w 13131910"/>
              <a:gd name="connsiteY1450" fmla="*/ 999785 h 1814329"/>
              <a:gd name="connsiteX1451" fmla="*/ 2031412 w 13131910"/>
              <a:gd name="connsiteY1451" fmla="*/ 1013718 h 1814329"/>
              <a:gd name="connsiteX1452" fmla="*/ 2123003 w 13131910"/>
              <a:gd name="connsiteY1452" fmla="*/ 1013718 h 1814329"/>
              <a:gd name="connsiteX1453" fmla="*/ 2221476 w 13131910"/>
              <a:gd name="connsiteY1453" fmla="*/ 1003536 h 1814329"/>
              <a:gd name="connsiteX1454" fmla="*/ 2248477 w 13131910"/>
              <a:gd name="connsiteY1454" fmla="*/ 984245 h 1814329"/>
              <a:gd name="connsiteX1455" fmla="*/ 2276007 w 13131910"/>
              <a:gd name="connsiteY1455" fmla="*/ 882427 h 1814329"/>
              <a:gd name="connsiteX1456" fmla="*/ 2255360 w 13131910"/>
              <a:gd name="connsiteY1456" fmla="*/ 865278 h 1814329"/>
              <a:gd name="connsiteX1457" fmla="*/ 2243183 w 13131910"/>
              <a:gd name="connsiteY1457" fmla="*/ 877067 h 1814329"/>
              <a:gd name="connsiteX1458" fmla="*/ 2124591 w 13131910"/>
              <a:gd name="connsiteY1458" fmla="*/ 872781 h 1814329"/>
              <a:gd name="connsiteX1459" fmla="*/ 2117708 w 13131910"/>
              <a:gd name="connsiteY1459" fmla="*/ 789719 h 1814329"/>
              <a:gd name="connsiteX1460" fmla="*/ 2105002 w 13131910"/>
              <a:gd name="connsiteY1460" fmla="*/ 707728 h 1814329"/>
              <a:gd name="connsiteX1461" fmla="*/ 2086472 w 13131910"/>
              <a:gd name="connsiteY1461" fmla="*/ 646101 h 1814329"/>
              <a:gd name="connsiteX1462" fmla="*/ 2078001 w 13131910"/>
              <a:gd name="connsiteY1462" fmla="*/ 588226 h 1814329"/>
              <a:gd name="connsiteX1463" fmla="*/ 2085943 w 13131910"/>
              <a:gd name="connsiteY1463" fmla="*/ 520169 h 1814329"/>
              <a:gd name="connsiteX1464" fmla="*/ 2138886 w 13131910"/>
              <a:gd name="connsiteY1464" fmla="*/ 421030 h 1814329"/>
              <a:gd name="connsiteX1465" fmla="*/ 2164298 w 13131910"/>
              <a:gd name="connsiteY1465" fmla="*/ 407633 h 1814329"/>
              <a:gd name="connsiteX1466" fmla="*/ 2174357 w 13131910"/>
              <a:gd name="connsiteY1466" fmla="*/ 363155 h 1814329"/>
              <a:gd name="connsiteX1467" fmla="*/ 2183887 w 13131910"/>
              <a:gd name="connsiteY1467" fmla="*/ 306351 h 1814329"/>
              <a:gd name="connsiteX1468" fmla="*/ 2173828 w 13131910"/>
              <a:gd name="connsiteY1468" fmla="*/ 297777 h 1814329"/>
              <a:gd name="connsiteX1469" fmla="*/ 2160062 w 13131910"/>
              <a:gd name="connsiteY1469" fmla="*/ 290811 h 1814329"/>
              <a:gd name="connsiteX1470" fmla="*/ 2168004 w 13131910"/>
              <a:gd name="connsiteY1470" fmla="*/ 276877 h 1814329"/>
              <a:gd name="connsiteX1471" fmla="*/ 2170122 w 13131910"/>
              <a:gd name="connsiteY1471" fmla="*/ 243653 h 1814329"/>
              <a:gd name="connsiteX1472" fmla="*/ 2168004 w 13131910"/>
              <a:gd name="connsiteY1472" fmla="*/ 231327 h 1814329"/>
              <a:gd name="connsiteX1473" fmla="*/ 2164827 w 13131910"/>
              <a:gd name="connsiteY1473" fmla="*/ 179882 h 1814329"/>
              <a:gd name="connsiteX1474" fmla="*/ 2184946 w 13131910"/>
              <a:gd name="connsiteY1474" fmla="*/ 151480 h 1814329"/>
              <a:gd name="connsiteX1475" fmla="*/ 2249006 w 13131910"/>
              <a:gd name="connsiteY1475" fmla="*/ 149873 h 1814329"/>
              <a:gd name="connsiteX1476" fmla="*/ 2286596 w 13131910"/>
              <a:gd name="connsiteY1476" fmla="*/ 199174 h 1814329"/>
              <a:gd name="connsiteX1477" fmla="*/ 2303537 w 13131910"/>
              <a:gd name="connsiteY1477" fmla="*/ 279021 h 1814329"/>
              <a:gd name="connsiteX1478" fmla="*/ 2332656 w 13131910"/>
              <a:gd name="connsiteY1478" fmla="*/ 297777 h 1814329"/>
              <a:gd name="connsiteX1479" fmla="*/ 2370245 w 13131910"/>
              <a:gd name="connsiteY1479" fmla="*/ 316533 h 1814329"/>
              <a:gd name="connsiteX1480" fmla="*/ 2424247 w 13131910"/>
              <a:gd name="connsiteY1480" fmla="*/ 375480 h 1814329"/>
              <a:gd name="connsiteX1481" fmla="*/ 2418952 w 13131910"/>
              <a:gd name="connsiteY1481" fmla="*/ 394236 h 1814329"/>
              <a:gd name="connsiteX1482" fmla="*/ 2434305 w 13131910"/>
              <a:gd name="connsiteY1482" fmla="*/ 411920 h 1814329"/>
              <a:gd name="connsiteX1483" fmla="*/ 2450189 w 13131910"/>
              <a:gd name="connsiteY1483" fmla="*/ 445145 h 1814329"/>
              <a:gd name="connsiteX1484" fmla="*/ 2442777 w 13131910"/>
              <a:gd name="connsiteY1484" fmla="*/ 450504 h 1814329"/>
              <a:gd name="connsiteX1485" fmla="*/ 2454424 w 13131910"/>
              <a:gd name="connsiteY1485" fmla="*/ 455863 h 1814329"/>
              <a:gd name="connsiteX1486" fmla="*/ 2472954 w 13131910"/>
              <a:gd name="connsiteY1486" fmla="*/ 464973 h 1814329"/>
              <a:gd name="connsiteX1487" fmla="*/ 2489895 w 13131910"/>
              <a:gd name="connsiteY1487" fmla="*/ 464973 h 1814329"/>
              <a:gd name="connsiteX1488" fmla="*/ 2505778 w 13131910"/>
              <a:gd name="connsiteY1488" fmla="*/ 455863 h 1814329"/>
              <a:gd name="connsiteX1489" fmla="*/ 2528014 w 13131910"/>
              <a:gd name="connsiteY1489" fmla="*/ 441394 h 1814329"/>
              <a:gd name="connsiteX1490" fmla="*/ 2562427 w 13131910"/>
              <a:gd name="connsiteY1490" fmla="*/ 427461 h 1814329"/>
              <a:gd name="connsiteX1491" fmla="*/ 2583075 w 13131910"/>
              <a:gd name="connsiteY1491" fmla="*/ 423174 h 1814329"/>
              <a:gd name="connsiteX1492" fmla="*/ 2598957 w 13131910"/>
              <a:gd name="connsiteY1492" fmla="*/ 400131 h 1814329"/>
              <a:gd name="connsiteX1493" fmla="*/ 2614840 w 13131910"/>
              <a:gd name="connsiteY1493" fmla="*/ 363691 h 1814329"/>
              <a:gd name="connsiteX1494" fmla="*/ 2621723 w 13131910"/>
              <a:gd name="connsiteY1494" fmla="*/ 338504 h 1814329"/>
              <a:gd name="connsiteX1495" fmla="*/ 2619076 w 13131910"/>
              <a:gd name="connsiteY1495" fmla="*/ 326715 h 1814329"/>
              <a:gd name="connsiteX1496" fmla="*/ 2596310 w 13131910"/>
              <a:gd name="connsiteY1496" fmla="*/ 297777 h 1814329"/>
              <a:gd name="connsiteX1497" fmla="*/ 2571957 w 13131910"/>
              <a:gd name="connsiteY1497" fmla="*/ 273662 h 1814329"/>
              <a:gd name="connsiteX1498" fmla="*/ 2569309 w 13131910"/>
              <a:gd name="connsiteY1498" fmla="*/ 239901 h 1814329"/>
              <a:gd name="connsiteX1499" fmla="*/ 2583075 w 13131910"/>
              <a:gd name="connsiteY1499" fmla="*/ 215786 h 1814329"/>
              <a:gd name="connsiteX1500" fmla="*/ 2638135 w 13131910"/>
              <a:gd name="connsiteY1500" fmla="*/ 187921 h 1814329"/>
              <a:gd name="connsiteX1501" fmla="*/ 2692137 w 13131910"/>
              <a:gd name="connsiteY1501" fmla="*/ 210428 h 1814329"/>
              <a:gd name="connsiteX1502" fmla="*/ 2721785 w 13131910"/>
              <a:gd name="connsiteY1502" fmla="*/ 232935 h 1814329"/>
              <a:gd name="connsiteX1503" fmla="*/ 2709608 w 13131910"/>
              <a:gd name="connsiteY1503" fmla="*/ 242581 h 1814329"/>
              <a:gd name="connsiteX1504" fmla="*/ 2703784 w 13131910"/>
              <a:gd name="connsiteY1504" fmla="*/ 310638 h 1814329"/>
              <a:gd name="connsiteX1505" fmla="*/ 2744550 w 13131910"/>
              <a:gd name="connsiteY1505" fmla="*/ 310638 h 1814329"/>
              <a:gd name="connsiteX1506" fmla="*/ 2749844 w 13131910"/>
              <a:gd name="connsiteY1506" fmla="*/ 210963 h 1814329"/>
              <a:gd name="connsiteX1507" fmla="*/ 2755139 w 13131910"/>
              <a:gd name="connsiteY1507" fmla="*/ 113433 h 1814329"/>
              <a:gd name="connsiteX1508" fmla="*/ 2772610 w 13131910"/>
              <a:gd name="connsiteY1508" fmla="*/ 118256 h 1814329"/>
              <a:gd name="connsiteX1509" fmla="*/ 2786904 w 13131910"/>
              <a:gd name="connsiteY1509" fmla="*/ 126294 h 1814329"/>
              <a:gd name="connsiteX1510" fmla="*/ 2788493 w 13131910"/>
              <a:gd name="connsiteY1510" fmla="*/ 235079 h 1814329"/>
              <a:gd name="connsiteX1511" fmla="*/ 2801199 w 13131910"/>
              <a:gd name="connsiteY1511" fmla="*/ 342255 h 1814329"/>
              <a:gd name="connsiteX1512" fmla="*/ 2818670 w 13131910"/>
              <a:gd name="connsiteY1512" fmla="*/ 315461 h 1814329"/>
              <a:gd name="connsiteX1513" fmla="*/ 2853612 w 13131910"/>
              <a:gd name="connsiteY1513" fmla="*/ 258658 h 1814329"/>
              <a:gd name="connsiteX1514" fmla="*/ 2853083 w 13131910"/>
              <a:gd name="connsiteY1514" fmla="*/ 219538 h 1814329"/>
              <a:gd name="connsiteX1515" fmla="*/ 2918202 w 13131910"/>
              <a:gd name="connsiteY1515" fmla="*/ 108610 h 1814329"/>
              <a:gd name="connsiteX1516" fmla="*/ 2950497 w 13131910"/>
              <a:gd name="connsiteY1516" fmla="*/ 187385 h 1814329"/>
              <a:gd name="connsiteX1517" fmla="*/ 2950497 w 13131910"/>
              <a:gd name="connsiteY1517" fmla="*/ 213108 h 1814329"/>
              <a:gd name="connsiteX1518" fmla="*/ 3039441 w 13131910"/>
              <a:gd name="connsiteY1518" fmla="*/ 261873 h 1814329"/>
              <a:gd name="connsiteX1519" fmla="*/ 3056912 w 13131910"/>
              <a:gd name="connsiteY1519" fmla="*/ 284916 h 1814329"/>
              <a:gd name="connsiteX1520" fmla="*/ 3067500 w 13131910"/>
              <a:gd name="connsiteY1520" fmla="*/ 317069 h 1814329"/>
              <a:gd name="connsiteX1521" fmla="*/ 3078618 w 13131910"/>
              <a:gd name="connsiteY1521" fmla="*/ 347614 h 1814329"/>
              <a:gd name="connsiteX1522" fmla="*/ 3089737 w 13131910"/>
              <a:gd name="connsiteY1522" fmla="*/ 370121 h 1814329"/>
              <a:gd name="connsiteX1523" fmla="*/ 3097149 w 13131910"/>
              <a:gd name="connsiteY1523" fmla="*/ 388877 h 1814329"/>
              <a:gd name="connsiteX1524" fmla="*/ 3107208 w 13131910"/>
              <a:gd name="connsiteY1524" fmla="*/ 418887 h 1814329"/>
              <a:gd name="connsiteX1525" fmla="*/ 3114090 w 13131910"/>
              <a:gd name="connsiteY1525" fmla="*/ 441394 h 1814329"/>
              <a:gd name="connsiteX1526" fmla="*/ 3118326 w 13131910"/>
              <a:gd name="connsiteY1526" fmla="*/ 452647 h 1814329"/>
              <a:gd name="connsiteX1527" fmla="*/ 3146386 w 13131910"/>
              <a:gd name="connsiteY1527" fmla="*/ 530886 h 1814329"/>
              <a:gd name="connsiteX1528" fmla="*/ 3157504 w 13131910"/>
              <a:gd name="connsiteY1528" fmla="*/ 581260 h 1814329"/>
              <a:gd name="connsiteX1529" fmla="*/ 3157504 w 13131910"/>
              <a:gd name="connsiteY1529" fmla="*/ 643958 h 1814329"/>
              <a:gd name="connsiteX1530" fmla="*/ 3150092 w 13131910"/>
              <a:gd name="connsiteY1530" fmla="*/ 665930 h 1814329"/>
              <a:gd name="connsiteX1531" fmla="*/ 3129973 w 13131910"/>
              <a:gd name="connsiteY1531" fmla="*/ 679862 h 1814329"/>
              <a:gd name="connsiteX1532" fmla="*/ 3110384 w 13131910"/>
              <a:gd name="connsiteY1532" fmla="*/ 678255 h 1814329"/>
              <a:gd name="connsiteX1533" fmla="*/ 3109325 w 13131910"/>
              <a:gd name="connsiteY1533" fmla="*/ 651460 h 1814329"/>
              <a:gd name="connsiteX1534" fmla="*/ 3093972 w 13131910"/>
              <a:gd name="connsiteY1534" fmla="*/ 546427 h 1814329"/>
              <a:gd name="connsiteX1535" fmla="*/ 3086560 w 13131910"/>
              <a:gd name="connsiteY1535" fmla="*/ 553394 h 1814329"/>
              <a:gd name="connsiteX1536" fmla="*/ 3061147 w 13131910"/>
              <a:gd name="connsiteY1536" fmla="*/ 584475 h 1814329"/>
              <a:gd name="connsiteX1537" fmla="*/ 3036794 w 13131910"/>
              <a:gd name="connsiteY1537" fmla="*/ 635384 h 1814329"/>
              <a:gd name="connsiteX1538" fmla="*/ 3018264 w 13131910"/>
              <a:gd name="connsiteY1538" fmla="*/ 679327 h 1814329"/>
              <a:gd name="connsiteX1539" fmla="*/ 2992852 w 13131910"/>
              <a:gd name="connsiteY1539" fmla="*/ 732915 h 1814329"/>
              <a:gd name="connsiteX1540" fmla="*/ 3008734 w 13131910"/>
              <a:gd name="connsiteY1540" fmla="*/ 799900 h 1814329"/>
              <a:gd name="connsiteX1541" fmla="*/ 3030970 w 13131910"/>
              <a:gd name="connsiteY1541" fmla="*/ 866886 h 1814329"/>
              <a:gd name="connsiteX1542" fmla="*/ 3045265 w 13131910"/>
              <a:gd name="connsiteY1542" fmla="*/ 925833 h 1814329"/>
              <a:gd name="connsiteX1543" fmla="*/ 3052677 w 13131910"/>
              <a:gd name="connsiteY1543" fmla="*/ 1007824 h 1814329"/>
              <a:gd name="connsiteX1544" fmla="*/ 3044206 w 13131910"/>
              <a:gd name="connsiteY1544" fmla="*/ 1025508 h 1814329"/>
              <a:gd name="connsiteX1545" fmla="*/ 3074912 w 13131910"/>
              <a:gd name="connsiteY1545" fmla="*/ 1033010 h 1814329"/>
              <a:gd name="connsiteX1546" fmla="*/ 3174975 w 13131910"/>
              <a:gd name="connsiteY1546" fmla="*/ 1015861 h 1814329"/>
              <a:gd name="connsiteX1547" fmla="*/ 3208328 w 13131910"/>
              <a:gd name="connsiteY1547" fmla="*/ 1011575 h 1814329"/>
              <a:gd name="connsiteX1548" fmla="*/ 3233211 w 13131910"/>
              <a:gd name="connsiteY1548" fmla="*/ 1003536 h 1814329"/>
              <a:gd name="connsiteX1549" fmla="*/ 3273977 w 13131910"/>
              <a:gd name="connsiteY1549" fmla="*/ 992283 h 1814329"/>
              <a:gd name="connsiteX1550" fmla="*/ 3313155 w 13131910"/>
              <a:gd name="connsiteY1550" fmla="*/ 998713 h 1814329"/>
              <a:gd name="connsiteX1551" fmla="*/ 3325861 w 13131910"/>
              <a:gd name="connsiteY1551" fmla="*/ 996570 h 1814329"/>
              <a:gd name="connsiteX1552" fmla="*/ 3363451 w 13131910"/>
              <a:gd name="connsiteY1552" fmla="*/ 985316 h 1814329"/>
              <a:gd name="connsiteX1553" fmla="*/ 3400510 w 13131910"/>
              <a:gd name="connsiteY1553" fmla="*/ 977278 h 1814329"/>
              <a:gd name="connsiteX1554" fmla="*/ 3435982 w 13131910"/>
              <a:gd name="connsiteY1554" fmla="*/ 963881 h 1814329"/>
              <a:gd name="connsiteX1555" fmla="*/ 3487866 w 13131910"/>
              <a:gd name="connsiteY1555" fmla="*/ 948876 h 1814329"/>
              <a:gd name="connsiteX1556" fmla="*/ 3533926 w 13131910"/>
              <a:gd name="connsiteY1556" fmla="*/ 964417 h 1814329"/>
              <a:gd name="connsiteX1557" fmla="*/ 3581045 w 13131910"/>
              <a:gd name="connsiteY1557" fmla="*/ 976742 h 1814329"/>
              <a:gd name="connsiteX1558" fmla="*/ 3596928 w 13131910"/>
              <a:gd name="connsiteY1558" fmla="*/ 970848 h 1814329"/>
              <a:gd name="connsiteX1559" fmla="*/ 3590045 w 13131910"/>
              <a:gd name="connsiteY1559" fmla="*/ 906542 h 1814329"/>
              <a:gd name="connsiteX1560" fmla="*/ 3573633 w 13131910"/>
              <a:gd name="connsiteY1560" fmla="*/ 849737 h 1814329"/>
              <a:gd name="connsiteX1561" fmla="*/ 3545044 w 13131910"/>
              <a:gd name="connsiteY1561" fmla="*/ 809010 h 1814329"/>
              <a:gd name="connsiteX1562" fmla="*/ 3504807 w 13131910"/>
              <a:gd name="connsiteY1562" fmla="*/ 692724 h 1814329"/>
              <a:gd name="connsiteX1563" fmla="*/ 3477277 w 13131910"/>
              <a:gd name="connsiteY1563" fmla="*/ 613413 h 1814329"/>
              <a:gd name="connsiteX1564" fmla="*/ 3463512 w 13131910"/>
              <a:gd name="connsiteY1564" fmla="*/ 632704 h 1814329"/>
              <a:gd name="connsiteX1565" fmla="*/ 3432805 w 13131910"/>
              <a:gd name="connsiteY1565" fmla="*/ 650389 h 1814329"/>
              <a:gd name="connsiteX1566" fmla="*/ 3423276 w 13131910"/>
              <a:gd name="connsiteY1566" fmla="*/ 594657 h 1814329"/>
              <a:gd name="connsiteX1567" fmla="*/ 3436511 w 13131910"/>
              <a:gd name="connsiteY1567" fmla="*/ 499805 h 1814329"/>
              <a:gd name="connsiteX1568" fmla="*/ 3444452 w 13131910"/>
              <a:gd name="connsiteY1568" fmla="*/ 412992 h 1814329"/>
              <a:gd name="connsiteX1569" fmla="*/ 3452924 w 13131910"/>
              <a:gd name="connsiteY1569" fmla="*/ 368513 h 1814329"/>
              <a:gd name="connsiteX1570" fmla="*/ 3462453 w 13131910"/>
              <a:gd name="connsiteY1570" fmla="*/ 328323 h 1814329"/>
              <a:gd name="connsiteX1571" fmla="*/ 3479395 w 13131910"/>
              <a:gd name="connsiteY1571" fmla="*/ 264017 h 1814329"/>
              <a:gd name="connsiteX1572" fmla="*/ 3475689 w 13131910"/>
              <a:gd name="connsiteY1572" fmla="*/ 245796 h 1814329"/>
              <a:gd name="connsiteX1573" fmla="*/ 3467748 w 13131910"/>
              <a:gd name="connsiteY1573" fmla="*/ 227576 h 1814329"/>
              <a:gd name="connsiteX1574" fmla="*/ 3461395 w 13131910"/>
              <a:gd name="connsiteY1574" fmla="*/ 206141 h 1814329"/>
              <a:gd name="connsiteX1575" fmla="*/ 3456630 w 13131910"/>
              <a:gd name="connsiteY1575" fmla="*/ 177739 h 1814329"/>
              <a:gd name="connsiteX1576" fmla="*/ 3449218 w 13131910"/>
              <a:gd name="connsiteY1576" fmla="*/ 145586 h 1814329"/>
              <a:gd name="connsiteX1577" fmla="*/ 3450277 w 13131910"/>
              <a:gd name="connsiteY1577" fmla="*/ 131653 h 1814329"/>
              <a:gd name="connsiteX1578" fmla="*/ 3476748 w 13131910"/>
              <a:gd name="connsiteY1578" fmla="*/ 115576 h 1814329"/>
              <a:gd name="connsiteX1579" fmla="*/ 3579456 w 13131910"/>
              <a:gd name="connsiteY1579" fmla="*/ 160591 h 1814329"/>
              <a:gd name="connsiteX1580" fmla="*/ 3584751 w 13131910"/>
              <a:gd name="connsiteY1580" fmla="*/ 180954 h 1814329"/>
              <a:gd name="connsiteX1581" fmla="*/ 3579456 w 13131910"/>
              <a:gd name="connsiteY1581" fmla="*/ 199710 h 1814329"/>
              <a:gd name="connsiteX1582" fmla="*/ 3568868 w 13131910"/>
              <a:gd name="connsiteY1582" fmla="*/ 203997 h 1814329"/>
              <a:gd name="connsiteX1583" fmla="*/ 3596928 w 13131910"/>
              <a:gd name="connsiteY1583" fmla="*/ 228112 h 1814329"/>
              <a:gd name="connsiteX1584" fmla="*/ 3636105 w 13131910"/>
              <a:gd name="connsiteY1584" fmla="*/ 251155 h 1814329"/>
              <a:gd name="connsiteX1585" fmla="*/ 3796521 w 13131910"/>
              <a:gd name="connsiteY1585" fmla="*/ 274198 h 1814329"/>
              <a:gd name="connsiteX1586" fmla="*/ 3813993 w 13131910"/>
              <a:gd name="connsiteY1586" fmla="*/ 292418 h 1814329"/>
              <a:gd name="connsiteX1587" fmla="*/ 3853700 w 13131910"/>
              <a:gd name="connsiteY1587" fmla="*/ 342791 h 1814329"/>
              <a:gd name="connsiteX1588" fmla="*/ 3904525 w 13131910"/>
              <a:gd name="connsiteY1588" fmla="*/ 405490 h 1814329"/>
              <a:gd name="connsiteX1589" fmla="*/ 3932584 w 13131910"/>
              <a:gd name="connsiteY1589" fmla="*/ 435499 h 1814329"/>
              <a:gd name="connsiteX1590" fmla="*/ 3960644 w 13131910"/>
              <a:gd name="connsiteY1590" fmla="*/ 396915 h 1814329"/>
              <a:gd name="connsiteX1591" fmla="*/ 3945820 w 13131910"/>
              <a:gd name="connsiteY1591" fmla="*/ 389949 h 1814329"/>
              <a:gd name="connsiteX1592" fmla="*/ 3930997 w 13131910"/>
              <a:gd name="connsiteY1592" fmla="*/ 386734 h 1814329"/>
              <a:gd name="connsiteX1593" fmla="*/ 3933114 w 13131910"/>
              <a:gd name="connsiteY1593" fmla="*/ 345471 h 1814329"/>
              <a:gd name="connsiteX1594" fmla="*/ 3967527 w 13131910"/>
              <a:gd name="connsiteY1594" fmla="*/ 217930 h 1814329"/>
              <a:gd name="connsiteX1595" fmla="*/ 3987645 w 13131910"/>
              <a:gd name="connsiteY1595" fmla="*/ 176131 h 1814329"/>
              <a:gd name="connsiteX1596" fmla="*/ 3977586 w 13131910"/>
              <a:gd name="connsiteY1596" fmla="*/ 156839 h 1814329"/>
              <a:gd name="connsiteX1597" fmla="*/ 3952173 w 13131910"/>
              <a:gd name="connsiteY1597" fmla="*/ 132724 h 1814329"/>
              <a:gd name="connsiteX1598" fmla="*/ 3926231 w 13131910"/>
              <a:gd name="connsiteY1598" fmla="*/ 108610 h 1814329"/>
              <a:gd name="connsiteX1599" fmla="*/ 3892348 w 13131910"/>
              <a:gd name="connsiteY1599" fmla="*/ 77529 h 1814329"/>
              <a:gd name="connsiteX1600" fmla="*/ 3917760 w 13131910"/>
              <a:gd name="connsiteY1600" fmla="*/ 46983 h 1814329"/>
              <a:gd name="connsiteX1601" fmla="*/ 4042176 w 13131910"/>
              <a:gd name="connsiteY1601" fmla="*/ 56629 h 1814329"/>
              <a:gd name="connsiteX1602" fmla="*/ 4059118 w 13131910"/>
              <a:gd name="connsiteY1602" fmla="*/ 102715 h 1814329"/>
              <a:gd name="connsiteX1603" fmla="*/ 4077118 w 13131910"/>
              <a:gd name="connsiteY1603" fmla="*/ 137012 h 1814329"/>
              <a:gd name="connsiteX1604" fmla="*/ 4130061 w 13131910"/>
              <a:gd name="connsiteY1604" fmla="*/ 287595 h 1814329"/>
              <a:gd name="connsiteX1605" fmla="*/ 4149650 w 13131910"/>
              <a:gd name="connsiteY1605" fmla="*/ 400131 h 1814329"/>
              <a:gd name="connsiteX1606" fmla="*/ 4184062 w 13131910"/>
              <a:gd name="connsiteY1606" fmla="*/ 488552 h 1814329"/>
              <a:gd name="connsiteX1607" fmla="*/ 4190945 w 13131910"/>
              <a:gd name="connsiteY1607" fmla="*/ 547499 h 1814329"/>
              <a:gd name="connsiteX1608" fmla="*/ 4177180 w 13131910"/>
              <a:gd name="connsiteY1608" fmla="*/ 574293 h 1814329"/>
              <a:gd name="connsiteX1609" fmla="*/ 4165003 w 13131910"/>
              <a:gd name="connsiteY1609" fmla="*/ 602159 h 1814329"/>
              <a:gd name="connsiteX1610" fmla="*/ 4162356 w 13131910"/>
              <a:gd name="connsiteY1610" fmla="*/ 633241 h 1814329"/>
              <a:gd name="connsiteX1611" fmla="*/ 4153885 w 13131910"/>
              <a:gd name="connsiteY1611" fmla="*/ 724877 h 1814329"/>
              <a:gd name="connsiteX1612" fmla="*/ 4159179 w 13131910"/>
              <a:gd name="connsiteY1612" fmla="*/ 770427 h 1814329"/>
              <a:gd name="connsiteX1613" fmla="*/ 4199945 w 13131910"/>
              <a:gd name="connsiteY1613" fmla="*/ 921546 h 1814329"/>
              <a:gd name="connsiteX1614" fmla="*/ 4258183 w 13131910"/>
              <a:gd name="connsiteY1614" fmla="*/ 964952 h 1814329"/>
              <a:gd name="connsiteX1615" fmla="*/ 4404305 w 13131910"/>
              <a:gd name="connsiteY1615" fmla="*/ 976742 h 1814329"/>
              <a:gd name="connsiteX1616" fmla="*/ 4559427 w 13131910"/>
              <a:gd name="connsiteY1616" fmla="*/ 976206 h 1814329"/>
              <a:gd name="connsiteX1617" fmla="*/ 4575309 w 13131910"/>
              <a:gd name="connsiteY1617" fmla="*/ 960666 h 1814329"/>
              <a:gd name="connsiteX1618" fmla="*/ 4565780 w 13131910"/>
              <a:gd name="connsiteY1618" fmla="*/ 865814 h 1814329"/>
              <a:gd name="connsiteX1619" fmla="*/ 4557309 w 13131910"/>
              <a:gd name="connsiteY1619" fmla="*/ 813833 h 1814329"/>
              <a:gd name="connsiteX1620" fmla="*/ 4541955 w 13131910"/>
              <a:gd name="connsiteY1620" fmla="*/ 770427 h 1814329"/>
              <a:gd name="connsiteX1621" fmla="*/ 4541426 w 13131910"/>
              <a:gd name="connsiteY1621" fmla="*/ 654676 h 1814329"/>
              <a:gd name="connsiteX1622" fmla="*/ 4547779 w 13131910"/>
              <a:gd name="connsiteY1622" fmla="*/ 602159 h 1814329"/>
              <a:gd name="connsiteX1623" fmla="*/ 4519190 w 13131910"/>
              <a:gd name="connsiteY1623" fmla="*/ 587691 h 1814329"/>
              <a:gd name="connsiteX1624" fmla="*/ 4500130 w 13131910"/>
              <a:gd name="connsiteY1624" fmla="*/ 576437 h 1814329"/>
              <a:gd name="connsiteX1625" fmla="*/ 4498013 w 13131910"/>
              <a:gd name="connsiteY1625" fmla="*/ 547499 h 1814329"/>
              <a:gd name="connsiteX1626" fmla="*/ 4471012 w 13131910"/>
              <a:gd name="connsiteY1626" fmla="*/ 528743 h 1814329"/>
              <a:gd name="connsiteX1627" fmla="*/ 4433952 w 13131910"/>
              <a:gd name="connsiteY1627" fmla="*/ 545356 h 1814329"/>
              <a:gd name="connsiteX1628" fmla="*/ 4403245 w 13131910"/>
              <a:gd name="connsiteY1628" fmla="*/ 544284 h 1814329"/>
              <a:gd name="connsiteX1629" fmla="*/ 4414893 w 13131910"/>
              <a:gd name="connsiteY1629" fmla="*/ 502484 h 1814329"/>
              <a:gd name="connsiteX1630" fmla="*/ 4447717 w 13131910"/>
              <a:gd name="connsiteY1630" fmla="*/ 461222 h 1814329"/>
              <a:gd name="connsiteX1631" fmla="*/ 4462012 w 13131910"/>
              <a:gd name="connsiteY1631" fmla="*/ 423710 h 1814329"/>
              <a:gd name="connsiteX1632" fmla="*/ 4446659 w 13131910"/>
              <a:gd name="connsiteY1632" fmla="*/ 294562 h 1814329"/>
              <a:gd name="connsiteX1633" fmla="*/ 4464659 w 13131910"/>
              <a:gd name="connsiteY1633" fmla="*/ 268839 h 1814329"/>
              <a:gd name="connsiteX1634" fmla="*/ 4493777 w 13131910"/>
              <a:gd name="connsiteY1634" fmla="*/ 242045 h 1814329"/>
              <a:gd name="connsiteX1635" fmla="*/ 4504366 w 13131910"/>
              <a:gd name="connsiteY1635" fmla="*/ 187921 h 1814329"/>
              <a:gd name="connsiteX1636" fmla="*/ 4492718 w 13131910"/>
              <a:gd name="connsiteY1636" fmla="*/ 155768 h 1814329"/>
              <a:gd name="connsiteX1637" fmla="*/ 4459894 w 13131910"/>
              <a:gd name="connsiteY1637" fmla="*/ 111290 h 1814329"/>
              <a:gd name="connsiteX1638" fmla="*/ 4438718 w 13131910"/>
              <a:gd name="connsiteY1638" fmla="*/ 96285 h 1814329"/>
              <a:gd name="connsiteX1639" fmla="*/ 4417540 w 13131910"/>
              <a:gd name="connsiteY1639" fmla="*/ 82888 h 1814329"/>
              <a:gd name="connsiteX1640" fmla="*/ 4466247 w 13131910"/>
              <a:gd name="connsiteY1640" fmla="*/ 8400 h 1814329"/>
              <a:gd name="connsiteX1641" fmla="*/ 4502050 w 13131910"/>
              <a:gd name="connsiteY1641" fmla="*/ 160 h 181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</a:cxnLst>
            <a:rect l="l" t="t" r="r" b="b"/>
            <a:pathLst>
              <a:path w="13131910" h="1814329">
                <a:moveTo>
                  <a:pt x="13072084" y="1529239"/>
                </a:moveTo>
                <a:cubicBezTo>
                  <a:pt x="13069437" y="1529239"/>
                  <a:pt x="13066260" y="1531918"/>
                  <a:pt x="13066260" y="1534597"/>
                </a:cubicBezTo>
                <a:cubicBezTo>
                  <a:pt x="13066260" y="1537277"/>
                  <a:pt x="13067319" y="1539956"/>
                  <a:pt x="13068379" y="1539956"/>
                </a:cubicBezTo>
                <a:cubicBezTo>
                  <a:pt x="13069437" y="1539956"/>
                  <a:pt x="13072614" y="1537813"/>
                  <a:pt x="13074202" y="1534597"/>
                </a:cubicBezTo>
                <a:cubicBezTo>
                  <a:pt x="13075791" y="1531918"/>
                  <a:pt x="13074731" y="1529239"/>
                  <a:pt x="13072084" y="1529239"/>
                </a:cubicBezTo>
                <a:close/>
                <a:moveTo>
                  <a:pt x="12968316" y="1261297"/>
                </a:moveTo>
                <a:cubicBezTo>
                  <a:pt x="12972552" y="1261297"/>
                  <a:pt x="12976258" y="1263976"/>
                  <a:pt x="12976258" y="1266655"/>
                </a:cubicBezTo>
                <a:cubicBezTo>
                  <a:pt x="12976258" y="1269335"/>
                  <a:pt x="12972552" y="1272014"/>
                  <a:pt x="12968316" y="1272014"/>
                </a:cubicBezTo>
                <a:cubicBezTo>
                  <a:pt x="12964081" y="1272014"/>
                  <a:pt x="12960375" y="1269871"/>
                  <a:pt x="12960375" y="1266655"/>
                </a:cubicBezTo>
                <a:cubicBezTo>
                  <a:pt x="12960375" y="1263976"/>
                  <a:pt x="12964081" y="1261297"/>
                  <a:pt x="12968316" y="1261297"/>
                </a:cubicBezTo>
                <a:close/>
                <a:moveTo>
                  <a:pt x="11698751" y="1076215"/>
                </a:moveTo>
                <a:cubicBezTo>
                  <a:pt x="11694912" y="1075211"/>
                  <a:pt x="11692398" y="1078024"/>
                  <a:pt x="11694516" y="1085526"/>
                </a:cubicBezTo>
                <a:cubicBezTo>
                  <a:pt x="11695574" y="1089814"/>
                  <a:pt x="11697162" y="1111785"/>
                  <a:pt x="11697692" y="1135364"/>
                </a:cubicBezTo>
                <a:cubicBezTo>
                  <a:pt x="11699280" y="1183593"/>
                  <a:pt x="11701928" y="1186809"/>
                  <a:pt x="11742692" y="1185201"/>
                </a:cubicBezTo>
                <a:lnTo>
                  <a:pt x="11766518" y="1184129"/>
                </a:lnTo>
                <a:lnTo>
                  <a:pt x="11766518" y="1155192"/>
                </a:lnTo>
                <a:cubicBezTo>
                  <a:pt x="11766518" y="1131076"/>
                  <a:pt x="11763870" y="1124646"/>
                  <a:pt x="11753282" y="1116608"/>
                </a:cubicBezTo>
                <a:cubicBezTo>
                  <a:pt x="11746398" y="1111249"/>
                  <a:pt x="11735280" y="1106426"/>
                  <a:pt x="11728928" y="1106426"/>
                </a:cubicBezTo>
                <a:cubicBezTo>
                  <a:pt x="11721516" y="1106426"/>
                  <a:pt x="11715692" y="1101067"/>
                  <a:pt x="11710927" y="1089814"/>
                </a:cubicBezTo>
                <a:cubicBezTo>
                  <a:pt x="11707751" y="1082043"/>
                  <a:pt x="11702589" y="1077220"/>
                  <a:pt x="11698751" y="1076215"/>
                </a:cubicBezTo>
                <a:close/>
                <a:moveTo>
                  <a:pt x="12474494" y="1061747"/>
                </a:moveTo>
                <a:cubicBezTo>
                  <a:pt x="12469729" y="1064493"/>
                  <a:pt x="12462714" y="1070790"/>
                  <a:pt x="12451596" y="1081775"/>
                </a:cubicBezTo>
                <a:lnTo>
                  <a:pt x="12424595" y="1108570"/>
                </a:lnTo>
                <a:lnTo>
                  <a:pt x="12427772" y="1158943"/>
                </a:lnTo>
                <a:cubicBezTo>
                  <a:pt x="12429360" y="1186809"/>
                  <a:pt x="12433596" y="1212531"/>
                  <a:pt x="12436772" y="1216282"/>
                </a:cubicBezTo>
                <a:cubicBezTo>
                  <a:pt x="12444184" y="1225392"/>
                  <a:pt x="12478596" y="1223785"/>
                  <a:pt x="12482302" y="1214675"/>
                </a:cubicBezTo>
                <a:cubicBezTo>
                  <a:pt x="12486008" y="1204493"/>
                  <a:pt x="12515657" y="1207708"/>
                  <a:pt x="12523069" y="1219497"/>
                </a:cubicBezTo>
                <a:cubicBezTo>
                  <a:pt x="12527834" y="1227536"/>
                  <a:pt x="12536304" y="1228608"/>
                  <a:pt x="12580776" y="1227536"/>
                </a:cubicBezTo>
                <a:cubicBezTo>
                  <a:pt x="12608836" y="1227000"/>
                  <a:pt x="12632131" y="1224320"/>
                  <a:pt x="12632131" y="1222177"/>
                </a:cubicBezTo>
                <a:cubicBezTo>
                  <a:pt x="12632131" y="1219497"/>
                  <a:pt x="12627895" y="1211460"/>
                  <a:pt x="12622072" y="1203421"/>
                </a:cubicBezTo>
                <a:cubicBezTo>
                  <a:pt x="12616248" y="1195383"/>
                  <a:pt x="12610424" y="1183593"/>
                  <a:pt x="12608306" y="1177163"/>
                </a:cubicBezTo>
                <a:cubicBezTo>
                  <a:pt x="12606188" y="1169660"/>
                  <a:pt x="12594541" y="1160014"/>
                  <a:pt x="12577600" y="1151440"/>
                </a:cubicBezTo>
                <a:cubicBezTo>
                  <a:pt x="12546364" y="1135900"/>
                  <a:pt x="12538952" y="1135364"/>
                  <a:pt x="12534716" y="1146081"/>
                </a:cubicBezTo>
                <a:cubicBezTo>
                  <a:pt x="12533128" y="1150369"/>
                  <a:pt x="12527304" y="1154120"/>
                  <a:pt x="12521480" y="1154120"/>
                </a:cubicBezTo>
                <a:cubicBezTo>
                  <a:pt x="12510892" y="1154120"/>
                  <a:pt x="12505068" y="1140723"/>
                  <a:pt x="12505068" y="1116072"/>
                </a:cubicBezTo>
                <a:cubicBezTo>
                  <a:pt x="12505068" y="1108570"/>
                  <a:pt x="12501362" y="1098923"/>
                  <a:pt x="12497127" y="1095172"/>
                </a:cubicBezTo>
                <a:cubicBezTo>
                  <a:pt x="12492891" y="1091421"/>
                  <a:pt x="12489185" y="1084455"/>
                  <a:pt x="12489185" y="1079632"/>
                </a:cubicBezTo>
                <a:cubicBezTo>
                  <a:pt x="12489185" y="1074809"/>
                  <a:pt x="12487068" y="1067307"/>
                  <a:pt x="12483890" y="1063019"/>
                </a:cubicBezTo>
                <a:cubicBezTo>
                  <a:pt x="12481773" y="1059804"/>
                  <a:pt x="12479258" y="1059001"/>
                  <a:pt x="12474494" y="1061747"/>
                </a:cubicBezTo>
                <a:close/>
                <a:moveTo>
                  <a:pt x="5100254" y="959944"/>
                </a:moveTo>
                <a:lnTo>
                  <a:pt x="5092501" y="966368"/>
                </a:lnTo>
                <a:cubicBezTo>
                  <a:pt x="5089350" y="967196"/>
                  <a:pt x="5085677" y="966694"/>
                  <a:pt x="5081441" y="964952"/>
                </a:cubicBezTo>
                <a:lnTo>
                  <a:pt x="5080390" y="963421"/>
                </a:lnTo>
                <a:lnTo>
                  <a:pt x="5081475" y="979815"/>
                </a:lnTo>
                <a:cubicBezTo>
                  <a:pt x="5082434" y="986673"/>
                  <a:pt x="5083824" y="992249"/>
                  <a:pt x="5085677" y="996637"/>
                </a:cubicBezTo>
                <a:lnTo>
                  <a:pt x="5088321" y="998633"/>
                </a:lnTo>
                <a:lnTo>
                  <a:pt x="5102089" y="999785"/>
                </a:lnTo>
                <a:lnTo>
                  <a:pt x="5107770" y="1000092"/>
                </a:lnTo>
                <a:lnTo>
                  <a:pt x="5106854" y="986924"/>
                </a:lnTo>
                <a:close/>
                <a:moveTo>
                  <a:pt x="2900731" y="959058"/>
                </a:moveTo>
                <a:cubicBezTo>
                  <a:pt x="2907614" y="954771"/>
                  <a:pt x="2922967" y="961737"/>
                  <a:pt x="2919261" y="967096"/>
                </a:cubicBezTo>
                <a:cubicBezTo>
                  <a:pt x="2915555" y="973527"/>
                  <a:pt x="2895966" y="973527"/>
                  <a:pt x="2895966" y="967096"/>
                </a:cubicBezTo>
                <a:cubicBezTo>
                  <a:pt x="2895966" y="964417"/>
                  <a:pt x="2898084" y="960666"/>
                  <a:pt x="2900731" y="959058"/>
                </a:cubicBezTo>
                <a:close/>
                <a:moveTo>
                  <a:pt x="4916789" y="937355"/>
                </a:moveTo>
                <a:cubicBezTo>
                  <a:pt x="4915598" y="938292"/>
                  <a:pt x="4913613" y="942178"/>
                  <a:pt x="4910436" y="949412"/>
                </a:cubicBezTo>
                <a:cubicBezTo>
                  <a:pt x="4902495" y="968168"/>
                  <a:pt x="4902495" y="984780"/>
                  <a:pt x="4909907" y="997105"/>
                </a:cubicBezTo>
                <a:cubicBezTo>
                  <a:pt x="4916260" y="1008359"/>
                  <a:pt x="4927378" y="996034"/>
                  <a:pt x="4927907" y="977278"/>
                </a:cubicBezTo>
                <a:cubicBezTo>
                  <a:pt x="4927907" y="968704"/>
                  <a:pt x="4926319" y="960130"/>
                  <a:pt x="4923672" y="957986"/>
                </a:cubicBezTo>
                <a:cubicBezTo>
                  <a:pt x="4921025" y="955843"/>
                  <a:pt x="4918378" y="949412"/>
                  <a:pt x="4918378" y="942981"/>
                </a:cubicBezTo>
                <a:cubicBezTo>
                  <a:pt x="4918378" y="938426"/>
                  <a:pt x="4917981" y="936417"/>
                  <a:pt x="4916789" y="937355"/>
                </a:cubicBezTo>
                <a:close/>
                <a:moveTo>
                  <a:pt x="538427" y="937355"/>
                </a:moveTo>
                <a:cubicBezTo>
                  <a:pt x="537236" y="938292"/>
                  <a:pt x="535250" y="942178"/>
                  <a:pt x="532074" y="949412"/>
                </a:cubicBezTo>
                <a:cubicBezTo>
                  <a:pt x="524133" y="968168"/>
                  <a:pt x="524133" y="984780"/>
                  <a:pt x="531545" y="997105"/>
                </a:cubicBezTo>
                <a:cubicBezTo>
                  <a:pt x="537898" y="1008359"/>
                  <a:pt x="549016" y="996034"/>
                  <a:pt x="549545" y="977278"/>
                </a:cubicBezTo>
                <a:cubicBezTo>
                  <a:pt x="549545" y="968704"/>
                  <a:pt x="547957" y="960130"/>
                  <a:pt x="545310" y="957986"/>
                </a:cubicBezTo>
                <a:cubicBezTo>
                  <a:pt x="542663" y="955843"/>
                  <a:pt x="540016" y="949412"/>
                  <a:pt x="540016" y="942981"/>
                </a:cubicBezTo>
                <a:cubicBezTo>
                  <a:pt x="540016" y="938426"/>
                  <a:pt x="539618" y="936417"/>
                  <a:pt x="538427" y="937355"/>
                </a:cubicBezTo>
                <a:close/>
                <a:moveTo>
                  <a:pt x="9461392" y="915651"/>
                </a:moveTo>
                <a:cubicBezTo>
                  <a:pt x="9459274" y="917259"/>
                  <a:pt x="9457686" y="934943"/>
                  <a:pt x="9458215" y="955307"/>
                </a:cubicBezTo>
                <a:cubicBezTo>
                  <a:pt x="9458744" y="993355"/>
                  <a:pt x="9465627" y="1009431"/>
                  <a:pt x="9480980" y="1009431"/>
                </a:cubicBezTo>
                <a:cubicBezTo>
                  <a:pt x="9487334" y="1009431"/>
                  <a:pt x="9487863" y="1005144"/>
                  <a:pt x="9485216" y="986924"/>
                </a:cubicBezTo>
                <a:cubicBezTo>
                  <a:pt x="9480451" y="955307"/>
                  <a:pt x="9466156" y="912436"/>
                  <a:pt x="9461392" y="915651"/>
                </a:cubicBezTo>
                <a:close/>
                <a:moveTo>
                  <a:pt x="7151383" y="910331"/>
                </a:moveTo>
                <a:lnTo>
                  <a:pt x="7149384" y="922618"/>
                </a:lnTo>
                <a:cubicBezTo>
                  <a:pt x="7145810" y="947537"/>
                  <a:pt x="7151170" y="951054"/>
                  <a:pt x="7163008" y="934073"/>
                </a:cubicBezTo>
                <a:lnTo>
                  <a:pt x="7164078" y="932243"/>
                </a:lnTo>
                <a:close/>
                <a:moveTo>
                  <a:pt x="11616160" y="907077"/>
                </a:moveTo>
                <a:cubicBezTo>
                  <a:pt x="11602395" y="907077"/>
                  <a:pt x="11597630" y="916187"/>
                  <a:pt x="11575394" y="985852"/>
                </a:cubicBezTo>
                <a:cubicBezTo>
                  <a:pt x="11555276" y="1048551"/>
                  <a:pt x="11549452" y="1058733"/>
                  <a:pt x="11535158" y="1054445"/>
                </a:cubicBezTo>
                <a:cubicBezTo>
                  <a:pt x="11526158" y="1051766"/>
                  <a:pt x="11525628" y="1054445"/>
                  <a:pt x="11526158" y="1095708"/>
                </a:cubicBezTo>
                <a:cubicBezTo>
                  <a:pt x="11527216" y="1163766"/>
                  <a:pt x="11529864" y="1172340"/>
                  <a:pt x="11552100" y="1173948"/>
                </a:cubicBezTo>
                <a:cubicBezTo>
                  <a:pt x="11562158" y="1175019"/>
                  <a:pt x="11572747" y="1177699"/>
                  <a:pt x="11575394" y="1180914"/>
                </a:cubicBezTo>
                <a:cubicBezTo>
                  <a:pt x="11582276" y="1187881"/>
                  <a:pt x="11584394" y="1187344"/>
                  <a:pt x="11597100" y="1178234"/>
                </a:cubicBezTo>
                <a:cubicBezTo>
                  <a:pt x="11612454" y="1166445"/>
                  <a:pt x="11611924" y="1101067"/>
                  <a:pt x="11596042" y="1070522"/>
                </a:cubicBezTo>
                <a:cubicBezTo>
                  <a:pt x="11586512" y="1052302"/>
                  <a:pt x="11584924" y="1043192"/>
                  <a:pt x="11587570" y="1019613"/>
                </a:cubicBezTo>
                <a:cubicBezTo>
                  <a:pt x="11589158" y="1004072"/>
                  <a:pt x="11593924" y="987460"/>
                  <a:pt x="11597100" y="982637"/>
                </a:cubicBezTo>
                <a:cubicBezTo>
                  <a:pt x="11600276" y="977814"/>
                  <a:pt x="11607160" y="963881"/>
                  <a:pt x="11611924" y="950484"/>
                </a:cubicBezTo>
                <a:cubicBezTo>
                  <a:pt x="11616689" y="937087"/>
                  <a:pt x="11621983" y="922082"/>
                  <a:pt x="11623572" y="916723"/>
                </a:cubicBezTo>
                <a:cubicBezTo>
                  <a:pt x="11626219" y="909757"/>
                  <a:pt x="11624630" y="907077"/>
                  <a:pt x="11616160" y="907077"/>
                </a:cubicBezTo>
                <a:close/>
                <a:moveTo>
                  <a:pt x="7237798" y="907077"/>
                </a:moveTo>
                <a:cubicBezTo>
                  <a:pt x="7234357" y="907077"/>
                  <a:pt x="7231478" y="907647"/>
                  <a:pt x="7228748" y="909589"/>
                </a:cubicBezTo>
                <a:lnTo>
                  <a:pt x="7227984" y="910596"/>
                </a:lnTo>
                <a:lnTo>
                  <a:pt x="7235250" y="921730"/>
                </a:lnTo>
                <a:lnTo>
                  <a:pt x="7240862" y="929737"/>
                </a:lnTo>
                <a:lnTo>
                  <a:pt x="7245210" y="916723"/>
                </a:lnTo>
                <a:cubicBezTo>
                  <a:pt x="7247857" y="909757"/>
                  <a:pt x="7246269" y="907077"/>
                  <a:pt x="7237798" y="907077"/>
                </a:cubicBezTo>
                <a:close/>
                <a:moveTo>
                  <a:pt x="8361933" y="897581"/>
                </a:moveTo>
                <a:lnTo>
                  <a:pt x="8358595" y="904934"/>
                </a:lnTo>
                <a:cubicBezTo>
                  <a:pt x="8352640" y="911766"/>
                  <a:pt x="8351151" y="915584"/>
                  <a:pt x="8353905" y="932213"/>
                </a:cubicBezTo>
                <a:lnTo>
                  <a:pt x="8355931" y="942677"/>
                </a:lnTo>
                <a:lnTo>
                  <a:pt x="8358066" y="942981"/>
                </a:lnTo>
                <a:cubicBezTo>
                  <a:pt x="8362830" y="941106"/>
                  <a:pt x="8365213" y="931996"/>
                  <a:pt x="8365213" y="919068"/>
                </a:cubicBezTo>
                <a:close/>
                <a:moveTo>
                  <a:pt x="5024545" y="893701"/>
                </a:moveTo>
                <a:lnTo>
                  <a:pt x="5019232" y="911680"/>
                </a:lnTo>
                <a:cubicBezTo>
                  <a:pt x="5017397" y="916732"/>
                  <a:pt x="5015527" y="920675"/>
                  <a:pt x="5013674" y="923154"/>
                </a:cubicBezTo>
                <a:cubicBezTo>
                  <a:pt x="5005733" y="933603"/>
                  <a:pt x="5001663" y="969072"/>
                  <a:pt x="5004368" y="988640"/>
                </a:cubicBezTo>
                <a:lnTo>
                  <a:pt x="5007148" y="995631"/>
                </a:lnTo>
                <a:lnTo>
                  <a:pt x="5022411" y="987192"/>
                </a:lnTo>
                <a:cubicBezTo>
                  <a:pt x="5028896" y="978350"/>
                  <a:pt x="5031676" y="966024"/>
                  <a:pt x="5031676" y="948876"/>
                </a:cubicBezTo>
                <a:cubicBezTo>
                  <a:pt x="5031676" y="940570"/>
                  <a:pt x="5030749" y="929718"/>
                  <a:pt x="5029293" y="918933"/>
                </a:cubicBezTo>
                <a:close/>
                <a:moveTo>
                  <a:pt x="10056451" y="891495"/>
                </a:moveTo>
                <a:cubicBezTo>
                  <a:pt x="10054383" y="892474"/>
                  <a:pt x="10054085" y="895288"/>
                  <a:pt x="10055938" y="900111"/>
                </a:cubicBezTo>
                <a:cubicBezTo>
                  <a:pt x="10057526" y="904398"/>
                  <a:pt x="10060174" y="931728"/>
                  <a:pt x="10061762" y="960666"/>
                </a:cubicBezTo>
                <a:cubicBezTo>
                  <a:pt x="10064938" y="1017469"/>
                  <a:pt x="10073939" y="1067842"/>
                  <a:pt x="10081351" y="1072666"/>
                </a:cubicBezTo>
                <a:cubicBezTo>
                  <a:pt x="10083998" y="1074273"/>
                  <a:pt x="10097764" y="1075881"/>
                  <a:pt x="10112058" y="1075881"/>
                </a:cubicBezTo>
                <a:cubicBezTo>
                  <a:pt x="10126352" y="1075881"/>
                  <a:pt x="10138000" y="1078024"/>
                  <a:pt x="10138000" y="1080704"/>
                </a:cubicBezTo>
                <a:cubicBezTo>
                  <a:pt x="10138000" y="1083383"/>
                  <a:pt x="10143823" y="1085526"/>
                  <a:pt x="10151236" y="1085526"/>
                </a:cubicBezTo>
                <a:cubicBezTo>
                  <a:pt x="10161824" y="1084455"/>
                  <a:pt x="10165000" y="1081775"/>
                  <a:pt x="10165000" y="1072666"/>
                </a:cubicBezTo>
                <a:cubicBezTo>
                  <a:pt x="10165000" y="1066235"/>
                  <a:pt x="10171353" y="1054981"/>
                  <a:pt x="10179295" y="1048551"/>
                </a:cubicBezTo>
                <a:cubicBezTo>
                  <a:pt x="10191472" y="1037833"/>
                  <a:pt x="10192530" y="1034617"/>
                  <a:pt x="10187236" y="1025508"/>
                </a:cubicBezTo>
                <a:cubicBezTo>
                  <a:pt x="10183530" y="1019613"/>
                  <a:pt x="10180884" y="1012110"/>
                  <a:pt x="10180884" y="1008359"/>
                </a:cubicBezTo>
                <a:cubicBezTo>
                  <a:pt x="10180884" y="996570"/>
                  <a:pt x="10153882" y="964952"/>
                  <a:pt x="10112586" y="927441"/>
                </a:cubicBezTo>
                <a:cubicBezTo>
                  <a:pt x="10084791" y="902121"/>
                  <a:pt x="10062655" y="888556"/>
                  <a:pt x="10056451" y="891495"/>
                </a:cubicBezTo>
                <a:close/>
                <a:moveTo>
                  <a:pt x="5678090" y="891495"/>
                </a:moveTo>
                <a:cubicBezTo>
                  <a:pt x="5676022" y="892474"/>
                  <a:pt x="5675724" y="895288"/>
                  <a:pt x="5677577" y="900111"/>
                </a:cubicBezTo>
                <a:cubicBezTo>
                  <a:pt x="5679165" y="904398"/>
                  <a:pt x="5681812" y="931728"/>
                  <a:pt x="5683400" y="960666"/>
                </a:cubicBezTo>
                <a:cubicBezTo>
                  <a:pt x="5684195" y="974867"/>
                  <a:pt x="5685353" y="988666"/>
                  <a:pt x="5686759" y="1001451"/>
                </a:cubicBezTo>
                <a:lnTo>
                  <a:pt x="5689293" y="1019593"/>
                </a:lnTo>
                <a:lnTo>
                  <a:pt x="5701103" y="1019320"/>
                </a:lnTo>
                <a:cubicBezTo>
                  <a:pt x="5717647" y="1018407"/>
                  <a:pt x="5728401" y="1017068"/>
                  <a:pt x="5728401" y="1015326"/>
                </a:cubicBezTo>
                <a:cubicBezTo>
                  <a:pt x="5728401" y="1012646"/>
                  <a:pt x="5730519" y="1011575"/>
                  <a:pt x="5733695" y="1013183"/>
                </a:cubicBezTo>
                <a:cubicBezTo>
                  <a:pt x="5736872" y="1014790"/>
                  <a:pt x="5738989" y="1014254"/>
                  <a:pt x="5738989" y="1011039"/>
                </a:cubicBezTo>
                <a:cubicBezTo>
                  <a:pt x="5738989" y="1007824"/>
                  <a:pt x="5746401" y="1004072"/>
                  <a:pt x="5755932" y="1001929"/>
                </a:cubicBezTo>
                <a:cubicBezTo>
                  <a:pt x="5765462" y="999785"/>
                  <a:pt x="5779755" y="992819"/>
                  <a:pt x="5788226" y="986924"/>
                </a:cubicBezTo>
                <a:lnTo>
                  <a:pt x="5789004" y="986040"/>
                </a:lnTo>
                <a:lnTo>
                  <a:pt x="5783859" y="977546"/>
                </a:lnTo>
                <a:cubicBezTo>
                  <a:pt x="5771947" y="963479"/>
                  <a:pt x="5754873" y="946197"/>
                  <a:pt x="5734225" y="927441"/>
                </a:cubicBezTo>
                <a:cubicBezTo>
                  <a:pt x="5706430" y="902121"/>
                  <a:pt x="5684294" y="888556"/>
                  <a:pt x="5678090" y="891495"/>
                </a:cubicBezTo>
                <a:close/>
                <a:moveTo>
                  <a:pt x="7054881" y="832187"/>
                </a:moveTo>
                <a:cubicBezTo>
                  <a:pt x="7053822" y="834063"/>
                  <a:pt x="7054087" y="840360"/>
                  <a:pt x="7054616" y="852953"/>
                </a:cubicBezTo>
                <a:cubicBezTo>
                  <a:pt x="7059910" y="944589"/>
                  <a:pt x="7062558" y="968168"/>
                  <a:pt x="7069440" y="982637"/>
                </a:cubicBezTo>
                <a:cubicBezTo>
                  <a:pt x="7073676" y="991211"/>
                  <a:pt x="7077382" y="1003536"/>
                  <a:pt x="7077382" y="1009431"/>
                </a:cubicBezTo>
                <a:cubicBezTo>
                  <a:pt x="7077382" y="1014522"/>
                  <a:pt x="7078176" y="1017201"/>
                  <a:pt x="7084926" y="1018608"/>
                </a:cubicBezTo>
                <a:lnTo>
                  <a:pt x="7107568" y="1019414"/>
                </a:lnTo>
                <a:lnTo>
                  <a:pt x="7108882" y="1010034"/>
                </a:lnTo>
                <a:cubicBezTo>
                  <a:pt x="7110338" y="1002465"/>
                  <a:pt x="7111794" y="997374"/>
                  <a:pt x="7112853" y="996570"/>
                </a:cubicBezTo>
                <a:cubicBezTo>
                  <a:pt x="7115500" y="994962"/>
                  <a:pt x="7117618" y="983173"/>
                  <a:pt x="7117618" y="970311"/>
                </a:cubicBezTo>
                <a:cubicBezTo>
                  <a:pt x="7117618" y="957451"/>
                  <a:pt x="7120795" y="944589"/>
                  <a:pt x="7124501" y="941373"/>
                </a:cubicBezTo>
                <a:cubicBezTo>
                  <a:pt x="7128207" y="938158"/>
                  <a:pt x="7134559" y="917795"/>
                  <a:pt x="7138266" y="896360"/>
                </a:cubicBezTo>
                <a:lnTo>
                  <a:pt x="7139454" y="889740"/>
                </a:lnTo>
                <a:lnTo>
                  <a:pt x="7136148" y="884034"/>
                </a:lnTo>
                <a:cubicBezTo>
                  <a:pt x="7103324" y="841163"/>
                  <a:pt x="7104382" y="842235"/>
                  <a:pt x="7087970" y="845451"/>
                </a:cubicBezTo>
                <a:cubicBezTo>
                  <a:pt x="7076852" y="847594"/>
                  <a:pt x="7069970" y="845451"/>
                  <a:pt x="7063087" y="837948"/>
                </a:cubicBezTo>
                <a:cubicBezTo>
                  <a:pt x="7058322" y="832857"/>
                  <a:pt x="7055940" y="830312"/>
                  <a:pt x="7054881" y="832187"/>
                </a:cubicBezTo>
                <a:close/>
                <a:moveTo>
                  <a:pt x="2676519" y="832187"/>
                </a:moveTo>
                <a:cubicBezTo>
                  <a:pt x="2675460" y="834063"/>
                  <a:pt x="2675724" y="840360"/>
                  <a:pt x="2676254" y="852953"/>
                </a:cubicBezTo>
                <a:cubicBezTo>
                  <a:pt x="2681548" y="944589"/>
                  <a:pt x="2684196" y="968168"/>
                  <a:pt x="2691078" y="982637"/>
                </a:cubicBezTo>
                <a:cubicBezTo>
                  <a:pt x="2695314" y="991211"/>
                  <a:pt x="2699020" y="1003536"/>
                  <a:pt x="2699020" y="1009431"/>
                </a:cubicBezTo>
                <a:cubicBezTo>
                  <a:pt x="2699020" y="1019613"/>
                  <a:pt x="2702196" y="1020149"/>
                  <a:pt x="2749844" y="1020149"/>
                </a:cubicBezTo>
                <a:lnTo>
                  <a:pt x="2800670" y="1020149"/>
                </a:lnTo>
                <a:lnTo>
                  <a:pt x="2799081" y="989604"/>
                </a:lnTo>
                <a:cubicBezTo>
                  <a:pt x="2795904" y="949412"/>
                  <a:pt x="2783727" y="917795"/>
                  <a:pt x="2757786" y="884034"/>
                </a:cubicBezTo>
                <a:cubicBezTo>
                  <a:pt x="2724962" y="841163"/>
                  <a:pt x="2726020" y="842235"/>
                  <a:pt x="2709608" y="845451"/>
                </a:cubicBezTo>
                <a:cubicBezTo>
                  <a:pt x="2698490" y="847594"/>
                  <a:pt x="2691608" y="845451"/>
                  <a:pt x="2684725" y="837948"/>
                </a:cubicBezTo>
                <a:cubicBezTo>
                  <a:pt x="2679960" y="832857"/>
                  <a:pt x="2677578" y="830312"/>
                  <a:pt x="2676519" y="832187"/>
                </a:cubicBezTo>
                <a:close/>
                <a:moveTo>
                  <a:pt x="4771081" y="829306"/>
                </a:moveTo>
                <a:lnTo>
                  <a:pt x="4772455" y="841431"/>
                </a:lnTo>
                <a:cubicBezTo>
                  <a:pt x="4774374" y="856972"/>
                  <a:pt x="4776227" y="870637"/>
                  <a:pt x="4777550" y="878675"/>
                </a:cubicBezTo>
                <a:cubicBezTo>
                  <a:pt x="4783374" y="916187"/>
                  <a:pt x="4779139" y="921546"/>
                  <a:pt x="4742079" y="921546"/>
                </a:cubicBezTo>
                <a:lnTo>
                  <a:pt x="4712961" y="921546"/>
                </a:lnTo>
                <a:lnTo>
                  <a:pt x="4715608" y="953699"/>
                </a:lnTo>
                <a:cubicBezTo>
                  <a:pt x="4719843" y="1001929"/>
                  <a:pt x="4727785" y="1010503"/>
                  <a:pt x="4768021" y="1013718"/>
                </a:cubicBezTo>
                <a:cubicBezTo>
                  <a:pt x="4796610" y="1015861"/>
                  <a:pt x="4804551" y="1014790"/>
                  <a:pt x="4823610" y="1003536"/>
                </a:cubicBezTo>
                <a:lnTo>
                  <a:pt x="4830886" y="1000178"/>
                </a:lnTo>
                <a:lnTo>
                  <a:pt x="4829963" y="981029"/>
                </a:lnTo>
                <a:cubicBezTo>
                  <a:pt x="4827846" y="934943"/>
                  <a:pt x="4824140" y="911365"/>
                  <a:pt x="4818316" y="902254"/>
                </a:cubicBezTo>
                <a:cubicBezTo>
                  <a:pt x="4813551" y="895288"/>
                  <a:pt x="4808786" y="878675"/>
                  <a:pt x="4807198" y="865278"/>
                </a:cubicBezTo>
                <a:cubicBezTo>
                  <a:pt x="4804551" y="841699"/>
                  <a:pt x="4804021" y="841163"/>
                  <a:pt x="4772785" y="829910"/>
                </a:cubicBezTo>
                <a:close/>
                <a:moveTo>
                  <a:pt x="5521925" y="779537"/>
                </a:moveTo>
                <a:cubicBezTo>
                  <a:pt x="5507630" y="779537"/>
                  <a:pt x="5488571" y="822943"/>
                  <a:pt x="5491747" y="848130"/>
                </a:cubicBezTo>
                <a:cubicBezTo>
                  <a:pt x="5493336" y="858848"/>
                  <a:pt x="5492277" y="896895"/>
                  <a:pt x="5489100" y="931728"/>
                </a:cubicBezTo>
                <a:cubicBezTo>
                  <a:pt x="5485924" y="966560"/>
                  <a:pt x="5485394" y="1000857"/>
                  <a:pt x="5486982" y="1008359"/>
                </a:cubicBezTo>
                <a:cubicBezTo>
                  <a:pt x="5490160" y="1021220"/>
                  <a:pt x="5503395" y="1026043"/>
                  <a:pt x="5507101" y="1015326"/>
                </a:cubicBezTo>
                <a:cubicBezTo>
                  <a:pt x="5508689" y="1011039"/>
                  <a:pt x="5515042" y="1011039"/>
                  <a:pt x="5529866" y="1015326"/>
                </a:cubicBezTo>
                <a:cubicBezTo>
                  <a:pt x="5536484" y="1017202"/>
                  <a:pt x="5552201" y="1018575"/>
                  <a:pt x="5572055" y="1019471"/>
                </a:cubicBezTo>
                <a:lnTo>
                  <a:pt x="5621811" y="1020422"/>
                </a:lnTo>
                <a:lnTo>
                  <a:pt x="5621035" y="1013090"/>
                </a:lnTo>
                <a:cubicBezTo>
                  <a:pt x="5619637" y="1005680"/>
                  <a:pt x="5617487" y="996972"/>
                  <a:pt x="5614575" y="986924"/>
                </a:cubicBezTo>
                <a:cubicBezTo>
                  <a:pt x="5609810" y="970848"/>
                  <a:pt x="5603457" y="942446"/>
                  <a:pt x="5600280" y="924225"/>
                </a:cubicBezTo>
                <a:cubicBezTo>
                  <a:pt x="5595516" y="898503"/>
                  <a:pt x="5589693" y="885106"/>
                  <a:pt x="5573279" y="865278"/>
                </a:cubicBezTo>
                <a:lnTo>
                  <a:pt x="5552102" y="839556"/>
                </a:lnTo>
                <a:lnTo>
                  <a:pt x="5551101" y="795643"/>
                </a:lnTo>
                <a:lnTo>
                  <a:pt x="5551043" y="795613"/>
                </a:lnTo>
                <a:cubicBezTo>
                  <a:pt x="5539925" y="787039"/>
                  <a:pt x="5526690" y="779537"/>
                  <a:pt x="5521925" y="779537"/>
                </a:cubicBezTo>
                <a:close/>
                <a:moveTo>
                  <a:pt x="5743753" y="769729"/>
                </a:moveTo>
                <a:lnTo>
                  <a:pt x="5733564" y="782953"/>
                </a:lnTo>
                <a:cubicBezTo>
                  <a:pt x="5729461" y="787709"/>
                  <a:pt x="5726019" y="791058"/>
                  <a:pt x="5724166" y="791862"/>
                </a:cubicBezTo>
                <a:cubicBezTo>
                  <a:pt x="5720460" y="792934"/>
                  <a:pt x="5728401" y="805795"/>
                  <a:pt x="5744284" y="822943"/>
                </a:cubicBezTo>
                <a:cubicBezTo>
                  <a:pt x="5751696" y="830982"/>
                  <a:pt x="5760697" y="841967"/>
                  <a:pt x="5769300" y="853154"/>
                </a:cubicBezTo>
                <a:lnTo>
                  <a:pt x="5784762" y="874616"/>
                </a:lnTo>
                <a:lnTo>
                  <a:pt x="5780814" y="853489"/>
                </a:lnTo>
                <a:cubicBezTo>
                  <a:pt x="5777638" y="831518"/>
                  <a:pt x="5772874" y="817584"/>
                  <a:pt x="5764931" y="810618"/>
                </a:cubicBezTo>
                <a:cubicBezTo>
                  <a:pt x="5755137" y="801240"/>
                  <a:pt x="5748652" y="790523"/>
                  <a:pt x="5744615" y="775116"/>
                </a:cubicBezTo>
                <a:close/>
                <a:moveTo>
                  <a:pt x="8014326" y="761902"/>
                </a:moveTo>
                <a:lnTo>
                  <a:pt x="8015659" y="786905"/>
                </a:lnTo>
                <a:lnTo>
                  <a:pt x="8017713" y="791573"/>
                </a:lnTo>
                <a:lnTo>
                  <a:pt x="8027703" y="779001"/>
                </a:lnTo>
                <a:cubicBezTo>
                  <a:pt x="8030748" y="772704"/>
                  <a:pt x="8030086" y="768819"/>
                  <a:pt x="8025057" y="768819"/>
                </a:cubicBezTo>
                <a:cubicBezTo>
                  <a:pt x="8023998" y="768819"/>
                  <a:pt x="8021351" y="767346"/>
                  <a:pt x="8017975" y="764934"/>
                </a:cubicBezTo>
                <a:close/>
                <a:moveTo>
                  <a:pt x="5311212" y="754350"/>
                </a:moveTo>
                <a:cubicBezTo>
                  <a:pt x="5303272" y="755422"/>
                  <a:pt x="5298506" y="765068"/>
                  <a:pt x="5283153" y="813833"/>
                </a:cubicBezTo>
                <a:cubicBezTo>
                  <a:pt x="5279447" y="825623"/>
                  <a:pt x="5270447" y="844379"/>
                  <a:pt x="5264094" y="855096"/>
                </a:cubicBezTo>
                <a:cubicBezTo>
                  <a:pt x="5254564" y="870637"/>
                  <a:pt x="5251387" y="882963"/>
                  <a:pt x="5251387" y="908685"/>
                </a:cubicBezTo>
                <a:cubicBezTo>
                  <a:pt x="5251387" y="926905"/>
                  <a:pt x="5247681" y="957451"/>
                  <a:pt x="5243446" y="976206"/>
                </a:cubicBezTo>
                <a:cubicBezTo>
                  <a:pt x="5234975" y="1012646"/>
                  <a:pt x="5236034" y="1019613"/>
                  <a:pt x="5250329" y="1018541"/>
                </a:cubicBezTo>
                <a:cubicBezTo>
                  <a:pt x="5255623" y="1018005"/>
                  <a:pt x="5268859" y="1019613"/>
                  <a:pt x="5279977" y="1021757"/>
                </a:cubicBezTo>
                <a:cubicBezTo>
                  <a:pt x="5297448" y="1024972"/>
                  <a:pt x="5300095" y="1024436"/>
                  <a:pt x="5297448" y="1017469"/>
                </a:cubicBezTo>
                <a:cubicBezTo>
                  <a:pt x="5293212" y="1006216"/>
                  <a:pt x="5297448" y="1006752"/>
                  <a:pt x="5313859" y="1019613"/>
                </a:cubicBezTo>
                <a:cubicBezTo>
                  <a:pt x="5330801" y="1033546"/>
                  <a:pt x="5330273" y="1033546"/>
                  <a:pt x="5342978" y="1017469"/>
                </a:cubicBezTo>
                <a:cubicBezTo>
                  <a:pt x="5348803" y="1009967"/>
                  <a:pt x="5357802" y="1004072"/>
                  <a:pt x="5363096" y="1004072"/>
                </a:cubicBezTo>
                <a:cubicBezTo>
                  <a:pt x="5368391" y="1004072"/>
                  <a:pt x="5378979" y="1001393"/>
                  <a:pt x="5386391" y="997642"/>
                </a:cubicBezTo>
                <a:cubicBezTo>
                  <a:pt x="5401745" y="990675"/>
                  <a:pt x="5403333" y="979422"/>
                  <a:pt x="5392215" y="947804"/>
                </a:cubicBezTo>
                <a:cubicBezTo>
                  <a:pt x="5387980" y="936015"/>
                  <a:pt x="5383215" y="910828"/>
                  <a:pt x="5381097" y="891537"/>
                </a:cubicBezTo>
                <a:cubicBezTo>
                  <a:pt x="5376862" y="851345"/>
                  <a:pt x="5371567" y="842235"/>
                  <a:pt x="5354626" y="846522"/>
                </a:cubicBezTo>
                <a:cubicBezTo>
                  <a:pt x="5341391" y="849737"/>
                  <a:pt x="5330801" y="836877"/>
                  <a:pt x="5330801" y="817049"/>
                </a:cubicBezTo>
                <a:cubicBezTo>
                  <a:pt x="5330801" y="811154"/>
                  <a:pt x="5328154" y="794542"/>
                  <a:pt x="5324977" y="779537"/>
                </a:cubicBezTo>
                <a:cubicBezTo>
                  <a:pt x="5320742" y="760245"/>
                  <a:pt x="5317036" y="753278"/>
                  <a:pt x="5311212" y="754350"/>
                </a:cubicBezTo>
                <a:close/>
                <a:moveTo>
                  <a:pt x="932850" y="754350"/>
                </a:moveTo>
                <a:cubicBezTo>
                  <a:pt x="924909" y="755422"/>
                  <a:pt x="920144" y="765068"/>
                  <a:pt x="904791" y="813833"/>
                </a:cubicBezTo>
                <a:cubicBezTo>
                  <a:pt x="901085" y="825623"/>
                  <a:pt x="892085" y="844379"/>
                  <a:pt x="885732" y="855096"/>
                </a:cubicBezTo>
                <a:cubicBezTo>
                  <a:pt x="876202" y="870637"/>
                  <a:pt x="873025" y="882963"/>
                  <a:pt x="873025" y="908685"/>
                </a:cubicBezTo>
                <a:cubicBezTo>
                  <a:pt x="873025" y="926905"/>
                  <a:pt x="869319" y="957451"/>
                  <a:pt x="865084" y="976206"/>
                </a:cubicBezTo>
                <a:cubicBezTo>
                  <a:pt x="856613" y="1012646"/>
                  <a:pt x="857672" y="1019613"/>
                  <a:pt x="871966" y="1018541"/>
                </a:cubicBezTo>
                <a:cubicBezTo>
                  <a:pt x="877261" y="1018005"/>
                  <a:pt x="890496" y="1019613"/>
                  <a:pt x="901614" y="1021757"/>
                </a:cubicBezTo>
                <a:cubicBezTo>
                  <a:pt x="919086" y="1024972"/>
                  <a:pt x="921733" y="1024436"/>
                  <a:pt x="919086" y="1017469"/>
                </a:cubicBezTo>
                <a:cubicBezTo>
                  <a:pt x="914850" y="1006216"/>
                  <a:pt x="919086" y="1006752"/>
                  <a:pt x="935497" y="1019613"/>
                </a:cubicBezTo>
                <a:cubicBezTo>
                  <a:pt x="952439" y="1033546"/>
                  <a:pt x="951910" y="1033546"/>
                  <a:pt x="964617" y="1017469"/>
                </a:cubicBezTo>
                <a:cubicBezTo>
                  <a:pt x="970440" y="1009967"/>
                  <a:pt x="979440" y="1004072"/>
                  <a:pt x="984734" y="1004072"/>
                </a:cubicBezTo>
                <a:cubicBezTo>
                  <a:pt x="990029" y="1004072"/>
                  <a:pt x="1000617" y="1001393"/>
                  <a:pt x="1008029" y="997642"/>
                </a:cubicBezTo>
                <a:cubicBezTo>
                  <a:pt x="1023383" y="990675"/>
                  <a:pt x="1024971" y="979422"/>
                  <a:pt x="1013853" y="947804"/>
                </a:cubicBezTo>
                <a:cubicBezTo>
                  <a:pt x="1009618" y="936015"/>
                  <a:pt x="1004853" y="910828"/>
                  <a:pt x="1002735" y="891537"/>
                </a:cubicBezTo>
                <a:cubicBezTo>
                  <a:pt x="998499" y="851345"/>
                  <a:pt x="993205" y="842235"/>
                  <a:pt x="976263" y="846522"/>
                </a:cubicBezTo>
                <a:cubicBezTo>
                  <a:pt x="963028" y="849737"/>
                  <a:pt x="952439" y="836877"/>
                  <a:pt x="952439" y="817049"/>
                </a:cubicBezTo>
                <a:cubicBezTo>
                  <a:pt x="952439" y="811154"/>
                  <a:pt x="949793" y="794542"/>
                  <a:pt x="946615" y="779537"/>
                </a:cubicBezTo>
                <a:cubicBezTo>
                  <a:pt x="942380" y="760245"/>
                  <a:pt x="938674" y="753278"/>
                  <a:pt x="932850" y="754350"/>
                </a:cubicBezTo>
                <a:close/>
                <a:moveTo>
                  <a:pt x="7185216" y="746325"/>
                </a:moveTo>
                <a:lnTo>
                  <a:pt x="7183744" y="750195"/>
                </a:lnTo>
                <a:cubicBezTo>
                  <a:pt x="7182566" y="754195"/>
                  <a:pt x="7181137" y="759700"/>
                  <a:pt x="7179537" y="766324"/>
                </a:cubicBezTo>
                <a:lnTo>
                  <a:pt x="7173543" y="793529"/>
                </a:lnTo>
                <a:lnTo>
                  <a:pt x="7197628" y="841231"/>
                </a:lnTo>
                <a:lnTo>
                  <a:pt x="7199920" y="846542"/>
                </a:lnTo>
                <a:lnTo>
                  <a:pt x="7201929" y="838350"/>
                </a:lnTo>
                <a:cubicBezTo>
                  <a:pt x="7204179" y="831250"/>
                  <a:pt x="7206826" y="824283"/>
                  <a:pt x="7209208" y="819192"/>
                </a:cubicBezTo>
                <a:lnTo>
                  <a:pt x="7212886" y="808927"/>
                </a:lnTo>
                <a:lnTo>
                  <a:pt x="7207091" y="804187"/>
                </a:lnTo>
                <a:cubicBezTo>
                  <a:pt x="7193326" y="789719"/>
                  <a:pt x="7189620" y="780072"/>
                  <a:pt x="7185385" y="747384"/>
                </a:cubicBezTo>
                <a:close/>
                <a:moveTo>
                  <a:pt x="8417552" y="744453"/>
                </a:moveTo>
                <a:cubicBezTo>
                  <a:pt x="8413159" y="748724"/>
                  <a:pt x="8414053" y="766408"/>
                  <a:pt x="8420009" y="796150"/>
                </a:cubicBezTo>
                <a:cubicBezTo>
                  <a:pt x="8424244" y="817584"/>
                  <a:pt x="8427950" y="854025"/>
                  <a:pt x="8427950" y="876532"/>
                </a:cubicBezTo>
                <a:cubicBezTo>
                  <a:pt x="8427950" y="923154"/>
                  <a:pt x="8431656" y="944589"/>
                  <a:pt x="8443303" y="957451"/>
                </a:cubicBezTo>
                <a:cubicBezTo>
                  <a:pt x="8452304" y="967632"/>
                  <a:pt x="8473481" y="969776"/>
                  <a:pt x="8479304" y="960666"/>
                </a:cubicBezTo>
                <a:cubicBezTo>
                  <a:pt x="8481422" y="957451"/>
                  <a:pt x="8489364" y="955843"/>
                  <a:pt x="8498364" y="957986"/>
                </a:cubicBezTo>
                <a:cubicBezTo>
                  <a:pt x="8513188" y="961201"/>
                  <a:pt x="8513717" y="960130"/>
                  <a:pt x="8513717" y="940302"/>
                </a:cubicBezTo>
                <a:cubicBezTo>
                  <a:pt x="8513717" y="903326"/>
                  <a:pt x="8462363" y="774178"/>
                  <a:pt x="8447539" y="774178"/>
                </a:cubicBezTo>
                <a:cubicBezTo>
                  <a:pt x="8442774" y="774178"/>
                  <a:pt x="8436950" y="768283"/>
                  <a:pt x="8434303" y="761317"/>
                </a:cubicBezTo>
                <a:cubicBezTo>
                  <a:pt x="8431656" y="754350"/>
                  <a:pt x="8426891" y="746848"/>
                  <a:pt x="8423714" y="744704"/>
                </a:cubicBezTo>
                <a:cubicBezTo>
                  <a:pt x="8421067" y="743097"/>
                  <a:pt x="8419016" y="743030"/>
                  <a:pt x="8417552" y="744453"/>
                </a:cubicBezTo>
                <a:close/>
                <a:moveTo>
                  <a:pt x="4039190" y="744453"/>
                </a:moveTo>
                <a:cubicBezTo>
                  <a:pt x="4034797" y="748724"/>
                  <a:pt x="4035691" y="766408"/>
                  <a:pt x="4041647" y="796150"/>
                </a:cubicBezTo>
                <a:cubicBezTo>
                  <a:pt x="4045882" y="817584"/>
                  <a:pt x="4049588" y="854025"/>
                  <a:pt x="4049588" y="876532"/>
                </a:cubicBezTo>
                <a:cubicBezTo>
                  <a:pt x="4049588" y="923154"/>
                  <a:pt x="4053294" y="944589"/>
                  <a:pt x="4064941" y="957451"/>
                </a:cubicBezTo>
                <a:cubicBezTo>
                  <a:pt x="4073942" y="967632"/>
                  <a:pt x="4095119" y="969776"/>
                  <a:pt x="4100942" y="960666"/>
                </a:cubicBezTo>
                <a:cubicBezTo>
                  <a:pt x="4103060" y="957451"/>
                  <a:pt x="4111002" y="955843"/>
                  <a:pt x="4120002" y="957986"/>
                </a:cubicBezTo>
                <a:cubicBezTo>
                  <a:pt x="4134826" y="961201"/>
                  <a:pt x="4135355" y="960130"/>
                  <a:pt x="4135355" y="940302"/>
                </a:cubicBezTo>
                <a:cubicBezTo>
                  <a:pt x="4135355" y="903326"/>
                  <a:pt x="4084001" y="774178"/>
                  <a:pt x="4069177" y="774178"/>
                </a:cubicBezTo>
                <a:cubicBezTo>
                  <a:pt x="4064412" y="774178"/>
                  <a:pt x="4058588" y="768283"/>
                  <a:pt x="4055940" y="761317"/>
                </a:cubicBezTo>
                <a:cubicBezTo>
                  <a:pt x="4053294" y="754350"/>
                  <a:pt x="4048529" y="746848"/>
                  <a:pt x="4045352" y="744704"/>
                </a:cubicBezTo>
                <a:cubicBezTo>
                  <a:pt x="4042705" y="743097"/>
                  <a:pt x="4040654" y="743030"/>
                  <a:pt x="4039190" y="744453"/>
                </a:cubicBezTo>
                <a:close/>
                <a:moveTo>
                  <a:pt x="11564806" y="743096"/>
                </a:moveTo>
                <a:cubicBezTo>
                  <a:pt x="11560040" y="747919"/>
                  <a:pt x="11534098" y="873852"/>
                  <a:pt x="11527746" y="922618"/>
                </a:cubicBezTo>
                <a:cubicBezTo>
                  <a:pt x="11522980" y="955843"/>
                  <a:pt x="11534098" y="951020"/>
                  <a:pt x="11555276" y="910293"/>
                </a:cubicBezTo>
                <a:cubicBezTo>
                  <a:pt x="11564276" y="893144"/>
                  <a:pt x="11573276" y="869565"/>
                  <a:pt x="11575394" y="858311"/>
                </a:cubicBezTo>
                <a:cubicBezTo>
                  <a:pt x="11576982" y="847058"/>
                  <a:pt x="11582806" y="829374"/>
                  <a:pt x="11587570" y="819192"/>
                </a:cubicBezTo>
                <a:cubicBezTo>
                  <a:pt x="11596042" y="801508"/>
                  <a:pt x="11596042" y="799900"/>
                  <a:pt x="11587041" y="789719"/>
                </a:cubicBezTo>
                <a:cubicBezTo>
                  <a:pt x="11579100" y="781145"/>
                  <a:pt x="11578570" y="776322"/>
                  <a:pt x="11583335" y="762924"/>
                </a:cubicBezTo>
                <a:cubicBezTo>
                  <a:pt x="11588100" y="748991"/>
                  <a:pt x="11587570" y="746312"/>
                  <a:pt x="11578042" y="743633"/>
                </a:cubicBezTo>
                <a:cubicBezTo>
                  <a:pt x="11572218" y="741489"/>
                  <a:pt x="11566394" y="741489"/>
                  <a:pt x="11564806" y="743096"/>
                </a:cubicBezTo>
                <a:close/>
                <a:moveTo>
                  <a:pt x="676765" y="731140"/>
                </a:moveTo>
                <a:cubicBezTo>
                  <a:pt x="673497" y="732145"/>
                  <a:pt x="669328" y="736399"/>
                  <a:pt x="663902" y="742561"/>
                </a:cubicBezTo>
                <a:cubicBezTo>
                  <a:pt x="656490" y="751135"/>
                  <a:pt x="654372" y="758101"/>
                  <a:pt x="657019" y="765604"/>
                </a:cubicBezTo>
                <a:cubicBezTo>
                  <a:pt x="666019" y="789719"/>
                  <a:pt x="650136" y="903326"/>
                  <a:pt x="635312" y="923154"/>
                </a:cubicBezTo>
                <a:cubicBezTo>
                  <a:pt x="624724" y="937087"/>
                  <a:pt x="621018" y="995498"/>
                  <a:pt x="631077" y="1001393"/>
                </a:cubicBezTo>
                <a:cubicBezTo>
                  <a:pt x="634253" y="1003001"/>
                  <a:pt x="634783" y="1007824"/>
                  <a:pt x="632665" y="1011039"/>
                </a:cubicBezTo>
                <a:cubicBezTo>
                  <a:pt x="630547" y="1014254"/>
                  <a:pt x="633195" y="1013718"/>
                  <a:pt x="637959" y="1009967"/>
                </a:cubicBezTo>
                <a:cubicBezTo>
                  <a:pt x="644313" y="1004072"/>
                  <a:pt x="648019" y="1004072"/>
                  <a:pt x="652254" y="1008895"/>
                </a:cubicBezTo>
                <a:cubicBezTo>
                  <a:pt x="661254" y="1018005"/>
                  <a:pt x="671314" y="1016398"/>
                  <a:pt x="685608" y="1005144"/>
                </a:cubicBezTo>
                <a:cubicBezTo>
                  <a:pt x="696197" y="996570"/>
                  <a:pt x="702020" y="996034"/>
                  <a:pt x="723727" y="999785"/>
                </a:cubicBezTo>
                <a:cubicBezTo>
                  <a:pt x="737492" y="1002464"/>
                  <a:pt x="755492" y="1003536"/>
                  <a:pt x="763434" y="1001929"/>
                </a:cubicBezTo>
                <a:cubicBezTo>
                  <a:pt x="772434" y="1000321"/>
                  <a:pt x="778258" y="1001393"/>
                  <a:pt x="778258" y="1005144"/>
                </a:cubicBezTo>
                <a:cubicBezTo>
                  <a:pt x="778258" y="1008359"/>
                  <a:pt x="779317" y="1009967"/>
                  <a:pt x="780905" y="1008359"/>
                </a:cubicBezTo>
                <a:cubicBezTo>
                  <a:pt x="782493" y="1006752"/>
                  <a:pt x="778787" y="986388"/>
                  <a:pt x="772964" y="963345"/>
                </a:cubicBezTo>
                <a:cubicBezTo>
                  <a:pt x="767140" y="940302"/>
                  <a:pt x="762375" y="914580"/>
                  <a:pt x="762375" y="906542"/>
                </a:cubicBezTo>
                <a:cubicBezTo>
                  <a:pt x="762375" y="897431"/>
                  <a:pt x="759728" y="891537"/>
                  <a:pt x="754963" y="891537"/>
                </a:cubicBezTo>
                <a:cubicBezTo>
                  <a:pt x="750728" y="891537"/>
                  <a:pt x="745963" y="887249"/>
                  <a:pt x="744374" y="882427"/>
                </a:cubicBezTo>
                <a:cubicBezTo>
                  <a:pt x="738021" y="865814"/>
                  <a:pt x="731139" y="882963"/>
                  <a:pt x="729550" y="920474"/>
                </a:cubicBezTo>
                <a:cubicBezTo>
                  <a:pt x="727962" y="959058"/>
                  <a:pt x="720021" y="971919"/>
                  <a:pt x="703079" y="964952"/>
                </a:cubicBezTo>
                <a:cubicBezTo>
                  <a:pt x="696197" y="962274"/>
                  <a:pt x="694608" y="941910"/>
                  <a:pt x="691431" y="845986"/>
                </a:cubicBezTo>
                <a:cubicBezTo>
                  <a:pt x="688255" y="754351"/>
                  <a:pt x="686568" y="728126"/>
                  <a:pt x="676765" y="731140"/>
                </a:cubicBezTo>
                <a:close/>
                <a:moveTo>
                  <a:pt x="7170836" y="713698"/>
                </a:moveTo>
                <a:lnTo>
                  <a:pt x="7166523" y="723068"/>
                </a:lnTo>
                <a:cubicBezTo>
                  <a:pt x="7162222" y="734120"/>
                  <a:pt x="7158383" y="747384"/>
                  <a:pt x="7158383" y="754350"/>
                </a:cubicBezTo>
                <a:lnTo>
                  <a:pt x="7161789" y="767901"/>
                </a:lnTo>
                <a:lnTo>
                  <a:pt x="7162487" y="764130"/>
                </a:lnTo>
                <a:cubicBezTo>
                  <a:pt x="7164870" y="751001"/>
                  <a:pt x="7166855" y="739882"/>
                  <a:pt x="7167914" y="733987"/>
                </a:cubicBezTo>
                <a:close/>
                <a:moveTo>
                  <a:pt x="2799081" y="705049"/>
                </a:moveTo>
                <a:cubicBezTo>
                  <a:pt x="2795375" y="701298"/>
                  <a:pt x="2780021" y="740417"/>
                  <a:pt x="2780021" y="754350"/>
                </a:cubicBezTo>
                <a:cubicBezTo>
                  <a:pt x="2780021" y="760781"/>
                  <a:pt x="2785846" y="776857"/>
                  <a:pt x="2793258" y="789719"/>
                </a:cubicBezTo>
                <a:cubicBezTo>
                  <a:pt x="2811258" y="822407"/>
                  <a:pt x="2830847" y="864207"/>
                  <a:pt x="2834553" y="880283"/>
                </a:cubicBezTo>
                <a:cubicBezTo>
                  <a:pt x="2837729" y="893680"/>
                  <a:pt x="2846200" y="907077"/>
                  <a:pt x="2874789" y="947269"/>
                </a:cubicBezTo>
                <a:cubicBezTo>
                  <a:pt x="2886966" y="964417"/>
                  <a:pt x="2889084" y="970848"/>
                  <a:pt x="2885378" y="981029"/>
                </a:cubicBezTo>
                <a:cubicBezTo>
                  <a:pt x="2879025" y="998178"/>
                  <a:pt x="2879025" y="998178"/>
                  <a:pt x="2895966" y="998178"/>
                </a:cubicBezTo>
                <a:cubicBezTo>
                  <a:pt x="2903907" y="998713"/>
                  <a:pt x="2916084" y="993355"/>
                  <a:pt x="2924026" y="985852"/>
                </a:cubicBezTo>
                <a:cubicBezTo>
                  <a:pt x="2934614" y="975671"/>
                  <a:pt x="2937261" y="969240"/>
                  <a:pt x="2935144" y="957451"/>
                </a:cubicBezTo>
                <a:cubicBezTo>
                  <a:pt x="2933555" y="949412"/>
                  <a:pt x="2928791" y="923154"/>
                  <a:pt x="2924556" y="899575"/>
                </a:cubicBezTo>
                <a:cubicBezTo>
                  <a:pt x="2920320" y="875996"/>
                  <a:pt x="2914496" y="843307"/>
                  <a:pt x="2911849" y="827230"/>
                </a:cubicBezTo>
                <a:cubicBezTo>
                  <a:pt x="2909202" y="811154"/>
                  <a:pt x="2903378" y="790254"/>
                  <a:pt x="2899143" y="781680"/>
                </a:cubicBezTo>
                <a:cubicBezTo>
                  <a:pt x="2894378" y="773106"/>
                  <a:pt x="2890672" y="762389"/>
                  <a:pt x="2890672" y="758637"/>
                </a:cubicBezTo>
                <a:cubicBezTo>
                  <a:pt x="2890672" y="754886"/>
                  <a:pt x="2888554" y="752743"/>
                  <a:pt x="2885907" y="754350"/>
                </a:cubicBezTo>
                <a:cubicBezTo>
                  <a:pt x="2883260" y="755958"/>
                  <a:pt x="2879554" y="771498"/>
                  <a:pt x="2877965" y="789719"/>
                </a:cubicBezTo>
                <a:cubicBezTo>
                  <a:pt x="2874789" y="820264"/>
                  <a:pt x="2873730" y="821872"/>
                  <a:pt x="2859965" y="821872"/>
                </a:cubicBezTo>
                <a:cubicBezTo>
                  <a:pt x="2850435" y="821872"/>
                  <a:pt x="2839847" y="815977"/>
                  <a:pt x="2828729" y="804187"/>
                </a:cubicBezTo>
                <a:cubicBezTo>
                  <a:pt x="2814964" y="789719"/>
                  <a:pt x="2811258" y="780072"/>
                  <a:pt x="2807023" y="747384"/>
                </a:cubicBezTo>
                <a:cubicBezTo>
                  <a:pt x="2803846" y="725948"/>
                  <a:pt x="2800670" y="706657"/>
                  <a:pt x="2799081" y="705049"/>
                </a:cubicBezTo>
                <a:close/>
                <a:moveTo>
                  <a:pt x="6953595" y="650104"/>
                </a:moveTo>
                <a:cubicBezTo>
                  <a:pt x="6948532" y="651963"/>
                  <a:pt x="6941848" y="655882"/>
                  <a:pt x="6933377" y="661642"/>
                </a:cubicBezTo>
                <a:cubicBezTo>
                  <a:pt x="6920142" y="670753"/>
                  <a:pt x="6907965" y="678255"/>
                  <a:pt x="6905847" y="678255"/>
                </a:cubicBezTo>
                <a:cubicBezTo>
                  <a:pt x="6903729" y="678255"/>
                  <a:pt x="6890494" y="688972"/>
                  <a:pt x="6876728" y="702369"/>
                </a:cubicBezTo>
                <a:cubicBezTo>
                  <a:pt x="6862963" y="715766"/>
                  <a:pt x="6847610" y="726484"/>
                  <a:pt x="6843375" y="726484"/>
                </a:cubicBezTo>
                <a:cubicBezTo>
                  <a:pt x="6835433" y="726484"/>
                  <a:pt x="6819021" y="698618"/>
                  <a:pt x="6819021" y="685221"/>
                </a:cubicBezTo>
                <a:cubicBezTo>
                  <a:pt x="6819021" y="683078"/>
                  <a:pt x="6820212" y="678791"/>
                  <a:pt x="6822131" y="673633"/>
                </a:cubicBezTo>
                <a:lnTo>
                  <a:pt x="6823406" y="670766"/>
                </a:lnTo>
                <a:lnTo>
                  <a:pt x="6812669" y="678255"/>
                </a:lnTo>
                <a:cubicBezTo>
                  <a:pt x="6803138" y="682006"/>
                  <a:pt x="6799962" y="686293"/>
                  <a:pt x="6802080" y="692187"/>
                </a:cubicBezTo>
                <a:cubicBezTo>
                  <a:pt x="6806315" y="702906"/>
                  <a:pt x="6792020" y="725948"/>
                  <a:pt x="6780903" y="725948"/>
                </a:cubicBezTo>
                <a:cubicBezTo>
                  <a:pt x="6774549" y="725948"/>
                  <a:pt x="6773490" y="730236"/>
                  <a:pt x="6776667" y="746312"/>
                </a:cubicBezTo>
                <a:cubicBezTo>
                  <a:pt x="6778785" y="757566"/>
                  <a:pt x="6783550" y="772571"/>
                  <a:pt x="6787256" y="780072"/>
                </a:cubicBezTo>
                <a:cubicBezTo>
                  <a:pt x="6792550" y="790254"/>
                  <a:pt x="6805786" y="847058"/>
                  <a:pt x="6805786" y="858848"/>
                </a:cubicBezTo>
                <a:cubicBezTo>
                  <a:pt x="6805786" y="863135"/>
                  <a:pt x="6759726" y="881355"/>
                  <a:pt x="6748607" y="881355"/>
                </a:cubicBezTo>
                <a:lnTo>
                  <a:pt x="6741764" y="885699"/>
                </a:lnTo>
                <a:lnTo>
                  <a:pt x="6742519" y="889326"/>
                </a:lnTo>
                <a:cubicBezTo>
                  <a:pt x="6745166" y="898637"/>
                  <a:pt x="6748342" y="907613"/>
                  <a:pt x="6751254" y="914043"/>
                </a:cubicBezTo>
                <a:cubicBezTo>
                  <a:pt x="6760784" y="934943"/>
                  <a:pt x="6761314" y="940838"/>
                  <a:pt x="6756019" y="960666"/>
                </a:cubicBezTo>
                <a:cubicBezTo>
                  <a:pt x="6747548" y="992819"/>
                  <a:pt x="6760784" y="1026043"/>
                  <a:pt x="6774020" y="1005144"/>
                </a:cubicBezTo>
                <a:cubicBezTo>
                  <a:pt x="6776137" y="1001929"/>
                  <a:pt x="6781961" y="1000321"/>
                  <a:pt x="6787255" y="1001929"/>
                </a:cubicBezTo>
                <a:cubicBezTo>
                  <a:pt x="6793079" y="1003536"/>
                  <a:pt x="6798373" y="1000857"/>
                  <a:pt x="6800491" y="995498"/>
                </a:cubicBezTo>
                <a:cubicBezTo>
                  <a:pt x="6803668" y="987460"/>
                  <a:pt x="6804197" y="987460"/>
                  <a:pt x="6810550" y="996034"/>
                </a:cubicBezTo>
                <a:cubicBezTo>
                  <a:pt x="6814256" y="1001393"/>
                  <a:pt x="6821139" y="1005680"/>
                  <a:pt x="6825904" y="1005680"/>
                </a:cubicBezTo>
                <a:cubicBezTo>
                  <a:pt x="6830668" y="1005680"/>
                  <a:pt x="6835963" y="1008359"/>
                  <a:pt x="6837551" y="1011039"/>
                </a:cubicBezTo>
                <a:cubicBezTo>
                  <a:pt x="6839668" y="1014254"/>
                  <a:pt x="6843904" y="1014790"/>
                  <a:pt x="6849198" y="1011575"/>
                </a:cubicBezTo>
                <a:cubicBezTo>
                  <a:pt x="6853963" y="1007824"/>
                  <a:pt x="6867199" y="1007824"/>
                  <a:pt x="6880964" y="1011039"/>
                </a:cubicBezTo>
                <a:cubicBezTo>
                  <a:pt x="6900553" y="1015326"/>
                  <a:pt x="6905847" y="1014790"/>
                  <a:pt x="6910612" y="1007287"/>
                </a:cubicBezTo>
                <a:cubicBezTo>
                  <a:pt x="6914318" y="1002464"/>
                  <a:pt x="6926495" y="997105"/>
                  <a:pt x="6938142" y="995498"/>
                </a:cubicBezTo>
                <a:cubicBezTo>
                  <a:pt x="6949790" y="993890"/>
                  <a:pt x="6965672" y="987460"/>
                  <a:pt x="6973613" y="982101"/>
                </a:cubicBezTo>
                <a:cubicBezTo>
                  <a:pt x="6991614" y="969240"/>
                  <a:pt x="6992143" y="958522"/>
                  <a:pt x="6977319" y="875996"/>
                </a:cubicBezTo>
                <a:cubicBezTo>
                  <a:pt x="6969378" y="830446"/>
                  <a:pt x="6963554" y="812226"/>
                  <a:pt x="6955613" y="804724"/>
                </a:cubicBezTo>
                <a:cubicBezTo>
                  <a:pt x="6946084" y="795613"/>
                  <a:pt x="6945024" y="789719"/>
                  <a:pt x="6947671" y="763460"/>
                </a:cubicBezTo>
                <a:cubicBezTo>
                  <a:pt x="6949260" y="746312"/>
                  <a:pt x="6954554" y="715766"/>
                  <a:pt x="6959849" y="694867"/>
                </a:cubicBezTo>
                <a:cubicBezTo>
                  <a:pt x="6969378" y="657489"/>
                  <a:pt x="6968782" y="644528"/>
                  <a:pt x="6953595" y="650104"/>
                </a:cubicBezTo>
                <a:close/>
                <a:moveTo>
                  <a:pt x="4786558" y="628299"/>
                </a:moveTo>
                <a:lnTo>
                  <a:pt x="4782845" y="634312"/>
                </a:lnTo>
                <a:cubicBezTo>
                  <a:pt x="4782845" y="645030"/>
                  <a:pt x="4758491" y="664857"/>
                  <a:pt x="4747902" y="663250"/>
                </a:cubicBezTo>
                <a:cubicBezTo>
                  <a:pt x="4738770" y="661642"/>
                  <a:pt x="4737082" y="669982"/>
                  <a:pt x="4743063" y="689399"/>
                </a:cubicBezTo>
                <a:lnTo>
                  <a:pt x="4743493" y="690563"/>
                </a:lnTo>
                <a:lnTo>
                  <a:pt x="4743666" y="690044"/>
                </a:lnTo>
                <a:cubicBezTo>
                  <a:pt x="4746843" y="686293"/>
                  <a:pt x="4757432" y="681470"/>
                  <a:pt x="4767491" y="679862"/>
                </a:cubicBezTo>
                <a:lnTo>
                  <a:pt x="4786021" y="676647"/>
                </a:lnTo>
                <a:lnTo>
                  <a:pt x="4786021" y="643422"/>
                </a:lnTo>
                <a:close/>
                <a:moveTo>
                  <a:pt x="8322592" y="586117"/>
                </a:moveTo>
                <a:lnTo>
                  <a:pt x="8321800" y="600485"/>
                </a:lnTo>
                <a:cubicBezTo>
                  <a:pt x="8322726" y="603499"/>
                  <a:pt x="8324976" y="605107"/>
                  <a:pt x="8328947" y="606446"/>
                </a:cubicBezTo>
                <a:lnTo>
                  <a:pt x="8331047" y="607592"/>
                </a:lnTo>
                <a:lnTo>
                  <a:pt x="8330982" y="606714"/>
                </a:lnTo>
                <a:cubicBezTo>
                  <a:pt x="8329675" y="598877"/>
                  <a:pt x="8327756" y="593049"/>
                  <a:pt x="8325241" y="590906"/>
                </a:cubicBezTo>
                <a:close/>
                <a:moveTo>
                  <a:pt x="6774020" y="556073"/>
                </a:moveTo>
                <a:cubicBezTo>
                  <a:pt x="6772167" y="557949"/>
                  <a:pt x="6770976" y="569738"/>
                  <a:pt x="6770711" y="581528"/>
                </a:cubicBezTo>
                <a:lnTo>
                  <a:pt x="6770749" y="583402"/>
                </a:lnTo>
                <a:lnTo>
                  <a:pt x="6774748" y="589365"/>
                </a:lnTo>
                <a:cubicBezTo>
                  <a:pt x="6777594" y="594389"/>
                  <a:pt x="6780108" y="599748"/>
                  <a:pt x="6781432" y="604303"/>
                </a:cubicBezTo>
                <a:cubicBezTo>
                  <a:pt x="6785138" y="616092"/>
                  <a:pt x="6791491" y="621987"/>
                  <a:pt x="6802080" y="625202"/>
                </a:cubicBezTo>
                <a:cubicBezTo>
                  <a:pt x="6820610" y="630025"/>
                  <a:pt x="6825904" y="638063"/>
                  <a:pt x="6826433" y="657891"/>
                </a:cubicBezTo>
                <a:lnTo>
                  <a:pt x="6823605" y="670319"/>
                </a:lnTo>
                <a:lnTo>
                  <a:pt x="6829610" y="656819"/>
                </a:lnTo>
                <a:cubicBezTo>
                  <a:pt x="6842315" y="631097"/>
                  <a:pt x="6845492" y="565719"/>
                  <a:pt x="6833316" y="575901"/>
                </a:cubicBezTo>
                <a:cubicBezTo>
                  <a:pt x="6829610" y="579116"/>
                  <a:pt x="6824315" y="580188"/>
                  <a:pt x="6822198" y="578044"/>
                </a:cubicBezTo>
                <a:cubicBezTo>
                  <a:pt x="6820080" y="575901"/>
                  <a:pt x="6815844" y="578580"/>
                  <a:pt x="6813197" y="583403"/>
                </a:cubicBezTo>
                <a:cubicBezTo>
                  <a:pt x="6806315" y="595728"/>
                  <a:pt x="6797844" y="590369"/>
                  <a:pt x="6797844" y="573757"/>
                </a:cubicBezTo>
                <a:cubicBezTo>
                  <a:pt x="6797844" y="565719"/>
                  <a:pt x="6794138" y="559824"/>
                  <a:pt x="6786726" y="557681"/>
                </a:cubicBezTo>
                <a:cubicBezTo>
                  <a:pt x="6780902" y="555538"/>
                  <a:pt x="6775078" y="555001"/>
                  <a:pt x="6774020" y="556073"/>
                </a:cubicBezTo>
                <a:close/>
                <a:moveTo>
                  <a:pt x="2395658" y="556073"/>
                </a:moveTo>
                <a:cubicBezTo>
                  <a:pt x="2391952" y="559824"/>
                  <a:pt x="2390893" y="603231"/>
                  <a:pt x="2394599" y="606982"/>
                </a:cubicBezTo>
                <a:cubicBezTo>
                  <a:pt x="2402540" y="615021"/>
                  <a:pt x="2397775" y="619844"/>
                  <a:pt x="2384011" y="618772"/>
                </a:cubicBezTo>
                <a:cubicBezTo>
                  <a:pt x="2371304" y="617164"/>
                  <a:pt x="2369186" y="619844"/>
                  <a:pt x="2361245" y="646637"/>
                </a:cubicBezTo>
                <a:cubicBezTo>
                  <a:pt x="2356480" y="662714"/>
                  <a:pt x="2349598" y="682006"/>
                  <a:pt x="2345362" y="688972"/>
                </a:cubicBezTo>
                <a:cubicBezTo>
                  <a:pt x="2336361" y="706121"/>
                  <a:pt x="2337950" y="792398"/>
                  <a:pt x="2348009" y="816513"/>
                </a:cubicBezTo>
                <a:cubicBezTo>
                  <a:pt x="2352244" y="826695"/>
                  <a:pt x="2357010" y="847058"/>
                  <a:pt x="2358597" y="862599"/>
                </a:cubicBezTo>
                <a:cubicBezTo>
                  <a:pt x="2360186" y="878139"/>
                  <a:pt x="2367068" y="901183"/>
                  <a:pt x="2372892" y="914043"/>
                </a:cubicBezTo>
                <a:cubicBezTo>
                  <a:pt x="2382422" y="934943"/>
                  <a:pt x="2382952" y="940838"/>
                  <a:pt x="2377657" y="960666"/>
                </a:cubicBezTo>
                <a:cubicBezTo>
                  <a:pt x="2369186" y="992819"/>
                  <a:pt x="2382422" y="1026043"/>
                  <a:pt x="2395658" y="1005144"/>
                </a:cubicBezTo>
                <a:cubicBezTo>
                  <a:pt x="2397775" y="1001929"/>
                  <a:pt x="2403599" y="1000321"/>
                  <a:pt x="2408893" y="1001929"/>
                </a:cubicBezTo>
                <a:cubicBezTo>
                  <a:pt x="2414717" y="1003536"/>
                  <a:pt x="2420011" y="1000857"/>
                  <a:pt x="2422129" y="995498"/>
                </a:cubicBezTo>
                <a:cubicBezTo>
                  <a:pt x="2425306" y="987460"/>
                  <a:pt x="2425835" y="987460"/>
                  <a:pt x="2432188" y="996034"/>
                </a:cubicBezTo>
                <a:cubicBezTo>
                  <a:pt x="2435894" y="1001393"/>
                  <a:pt x="2442777" y="1005680"/>
                  <a:pt x="2447542" y="1005680"/>
                </a:cubicBezTo>
                <a:cubicBezTo>
                  <a:pt x="2452306" y="1005680"/>
                  <a:pt x="2457601" y="1008359"/>
                  <a:pt x="2459189" y="1011039"/>
                </a:cubicBezTo>
                <a:cubicBezTo>
                  <a:pt x="2461306" y="1014254"/>
                  <a:pt x="2465542" y="1014790"/>
                  <a:pt x="2470836" y="1011575"/>
                </a:cubicBezTo>
                <a:cubicBezTo>
                  <a:pt x="2475601" y="1007824"/>
                  <a:pt x="2488837" y="1007824"/>
                  <a:pt x="2502602" y="1011039"/>
                </a:cubicBezTo>
                <a:cubicBezTo>
                  <a:pt x="2522191" y="1015326"/>
                  <a:pt x="2527485" y="1014790"/>
                  <a:pt x="2532250" y="1007287"/>
                </a:cubicBezTo>
                <a:cubicBezTo>
                  <a:pt x="2535956" y="1002464"/>
                  <a:pt x="2548133" y="997105"/>
                  <a:pt x="2559780" y="995498"/>
                </a:cubicBezTo>
                <a:cubicBezTo>
                  <a:pt x="2571428" y="993890"/>
                  <a:pt x="2587310" y="987460"/>
                  <a:pt x="2595251" y="982101"/>
                </a:cubicBezTo>
                <a:cubicBezTo>
                  <a:pt x="2613252" y="969240"/>
                  <a:pt x="2613781" y="958522"/>
                  <a:pt x="2598957" y="875996"/>
                </a:cubicBezTo>
                <a:cubicBezTo>
                  <a:pt x="2591016" y="830446"/>
                  <a:pt x="2585192" y="812226"/>
                  <a:pt x="2577251" y="804724"/>
                </a:cubicBezTo>
                <a:cubicBezTo>
                  <a:pt x="2567722" y="795613"/>
                  <a:pt x="2566662" y="789719"/>
                  <a:pt x="2569309" y="763460"/>
                </a:cubicBezTo>
                <a:cubicBezTo>
                  <a:pt x="2570898" y="746312"/>
                  <a:pt x="2576192" y="715766"/>
                  <a:pt x="2581487" y="694867"/>
                </a:cubicBezTo>
                <a:cubicBezTo>
                  <a:pt x="2594193" y="645030"/>
                  <a:pt x="2588898" y="638600"/>
                  <a:pt x="2555015" y="661642"/>
                </a:cubicBezTo>
                <a:cubicBezTo>
                  <a:pt x="2541780" y="670753"/>
                  <a:pt x="2529603" y="678255"/>
                  <a:pt x="2527485" y="678255"/>
                </a:cubicBezTo>
                <a:cubicBezTo>
                  <a:pt x="2525367" y="678255"/>
                  <a:pt x="2512132" y="688972"/>
                  <a:pt x="2498366" y="702369"/>
                </a:cubicBezTo>
                <a:cubicBezTo>
                  <a:pt x="2484601" y="715766"/>
                  <a:pt x="2469248" y="726484"/>
                  <a:pt x="2465013" y="726484"/>
                </a:cubicBezTo>
                <a:cubicBezTo>
                  <a:pt x="2457071" y="726484"/>
                  <a:pt x="2440659" y="698618"/>
                  <a:pt x="2440659" y="685221"/>
                </a:cubicBezTo>
                <a:cubicBezTo>
                  <a:pt x="2440659" y="680934"/>
                  <a:pt x="2445423" y="668073"/>
                  <a:pt x="2451248" y="656819"/>
                </a:cubicBezTo>
                <a:cubicBezTo>
                  <a:pt x="2463953" y="631097"/>
                  <a:pt x="2467130" y="565719"/>
                  <a:pt x="2454954" y="575901"/>
                </a:cubicBezTo>
                <a:cubicBezTo>
                  <a:pt x="2451248" y="579116"/>
                  <a:pt x="2445953" y="580188"/>
                  <a:pt x="2443836" y="578044"/>
                </a:cubicBezTo>
                <a:cubicBezTo>
                  <a:pt x="2441718" y="575901"/>
                  <a:pt x="2437482" y="578580"/>
                  <a:pt x="2434835" y="583403"/>
                </a:cubicBezTo>
                <a:cubicBezTo>
                  <a:pt x="2427953" y="595728"/>
                  <a:pt x="2419482" y="590369"/>
                  <a:pt x="2419482" y="573757"/>
                </a:cubicBezTo>
                <a:cubicBezTo>
                  <a:pt x="2419482" y="565719"/>
                  <a:pt x="2415776" y="559824"/>
                  <a:pt x="2408364" y="557681"/>
                </a:cubicBezTo>
                <a:cubicBezTo>
                  <a:pt x="2402540" y="555538"/>
                  <a:pt x="2396716" y="555001"/>
                  <a:pt x="2395658" y="556073"/>
                </a:cubicBezTo>
                <a:close/>
                <a:moveTo>
                  <a:pt x="7496688" y="553930"/>
                </a:moveTo>
                <a:cubicBezTo>
                  <a:pt x="7494041" y="553930"/>
                  <a:pt x="7491393" y="556609"/>
                  <a:pt x="7491393" y="559288"/>
                </a:cubicBezTo>
                <a:cubicBezTo>
                  <a:pt x="7491393" y="561968"/>
                  <a:pt x="7494041" y="564647"/>
                  <a:pt x="7496688" y="564647"/>
                </a:cubicBezTo>
                <a:cubicBezTo>
                  <a:pt x="7499335" y="564647"/>
                  <a:pt x="7501982" y="562504"/>
                  <a:pt x="7501982" y="559288"/>
                </a:cubicBezTo>
                <a:cubicBezTo>
                  <a:pt x="7501982" y="556609"/>
                  <a:pt x="7499335" y="553930"/>
                  <a:pt x="7496688" y="553930"/>
                </a:cubicBezTo>
                <a:close/>
                <a:moveTo>
                  <a:pt x="3118326" y="553930"/>
                </a:moveTo>
                <a:cubicBezTo>
                  <a:pt x="3115679" y="553930"/>
                  <a:pt x="3113031" y="556609"/>
                  <a:pt x="3113031" y="559288"/>
                </a:cubicBezTo>
                <a:cubicBezTo>
                  <a:pt x="3113031" y="561968"/>
                  <a:pt x="3115679" y="564647"/>
                  <a:pt x="3118326" y="564647"/>
                </a:cubicBezTo>
                <a:cubicBezTo>
                  <a:pt x="3120973" y="564647"/>
                  <a:pt x="3123620" y="562504"/>
                  <a:pt x="3123620" y="559288"/>
                </a:cubicBezTo>
                <a:cubicBezTo>
                  <a:pt x="3123620" y="556609"/>
                  <a:pt x="3120973" y="553930"/>
                  <a:pt x="3118326" y="553930"/>
                </a:cubicBezTo>
                <a:close/>
                <a:moveTo>
                  <a:pt x="7466444" y="544083"/>
                </a:moveTo>
                <a:cubicBezTo>
                  <a:pt x="7465319" y="545088"/>
                  <a:pt x="7464922" y="548035"/>
                  <a:pt x="7464922" y="553394"/>
                </a:cubicBezTo>
                <a:lnTo>
                  <a:pt x="7463847" y="555984"/>
                </a:lnTo>
                <a:lnTo>
                  <a:pt x="7465981" y="558753"/>
                </a:lnTo>
                <a:lnTo>
                  <a:pt x="7479133" y="566395"/>
                </a:lnTo>
                <a:lnTo>
                  <a:pt x="7477264" y="556961"/>
                </a:lnTo>
                <a:cubicBezTo>
                  <a:pt x="7475709" y="551485"/>
                  <a:pt x="7474055" y="547901"/>
                  <a:pt x="7472334" y="546427"/>
                </a:cubicBezTo>
                <a:cubicBezTo>
                  <a:pt x="7469422" y="544016"/>
                  <a:pt x="7467569" y="543078"/>
                  <a:pt x="7466444" y="544083"/>
                </a:cubicBezTo>
                <a:close/>
                <a:moveTo>
                  <a:pt x="632533" y="502016"/>
                </a:moveTo>
                <a:cubicBezTo>
                  <a:pt x="630151" y="503423"/>
                  <a:pt x="629489" y="507576"/>
                  <a:pt x="631606" y="513738"/>
                </a:cubicBezTo>
                <a:cubicBezTo>
                  <a:pt x="633724" y="518561"/>
                  <a:pt x="637959" y="520705"/>
                  <a:pt x="643254" y="518561"/>
                </a:cubicBezTo>
                <a:cubicBezTo>
                  <a:pt x="651195" y="515346"/>
                  <a:pt x="651195" y="514274"/>
                  <a:pt x="643783" y="506772"/>
                </a:cubicBezTo>
                <a:cubicBezTo>
                  <a:pt x="639018" y="501949"/>
                  <a:pt x="634915" y="500609"/>
                  <a:pt x="632533" y="502016"/>
                </a:cubicBezTo>
                <a:close/>
                <a:moveTo>
                  <a:pt x="3835832" y="485738"/>
                </a:moveTo>
                <a:cubicBezTo>
                  <a:pt x="3834376" y="483595"/>
                  <a:pt x="3830935" y="486408"/>
                  <a:pt x="3824582" y="492839"/>
                </a:cubicBezTo>
                <a:cubicBezTo>
                  <a:pt x="3815581" y="501949"/>
                  <a:pt x="3814523" y="507844"/>
                  <a:pt x="3810817" y="568935"/>
                </a:cubicBezTo>
                <a:cubicBezTo>
                  <a:pt x="3808699" y="599480"/>
                  <a:pt x="3806581" y="604839"/>
                  <a:pt x="3790698" y="619844"/>
                </a:cubicBezTo>
                <a:cubicBezTo>
                  <a:pt x="3780639" y="628953"/>
                  <a:pt x="3771109" y="640743"/>
                  <a:pt x="3769521" y="646101"/>
                </a:cubicBezTo>
                <a:cubicBezTo>
                  <a:pt x="3765286" y="657891"/>
                  <a:pt x="3736167" y="658963"/>
                  <a:pt x="3731932" y="647709"/>
                </a:cubicBezTo>
                <a:cubicBezTo>
                  <a:pt x="3730343" y="642886"/>
                  <a:pt x="3722402" y="639671"/>
                  <a:pt x="3713402" y="639671"/>
                </a:cubicBezTo>
                <a:cubicBezTo>
                  <a:pt x="3704931" y="639671"/>
                  <a:pt x="3695930" y="636992"/>
                  <a:pt x="3694342" y="634312"/>
                </a:cubicBezTo>
                <a:cubicBezTo>
                  <a:pt x="3690107" y="627881"/>
                  <a:pt x="3675813" y="637527"/>
                  <a:pt x="3675813" y="647174"/>
                </a:cubicBezTo>
                <a:cubicBezTo>
                  <a:pt x="3675813" y="650389"/>
                  <a:pt x="3667342" y="666465"/>
                  <a:pt x="3656753" y="682006"/>
                </a:cubicBezTo>
                <a:cubicBezTo>
                  <a:pt x="3641400" y="705585"/>
                  <a:pt x="3637164" y="717374"/>
                  <a:pt x="3635047" y="744704"/>
                </a:cubicBezTo>
                <a:cubicBezTo>
                  <a:pt x="3632399" y="777929"/>
                  <a:pt x="3636635" y="795613"/>
                  <a:pt x="3656224" y="829910"/>
                </a:cubicBezTo>
                <a:cubicBezTo>
                  <a:pt x="3659400" y="835805"/>
                  <a:pt x="3667871" y="851345"/>
                  <a:pt x="3674224" y="864742"/>
                </a:cubicBezTo>
                <a:cubicBezTo>
                  <a:pt x="3705460" y="932264"/>
                  <a:pt x="3768462" y="970311"/>
                  <a:pt x="3810817" y="948876"/>
                </a:cubicBezTo>
                <a:cubicBezTo>
                  <a:pt x="3818758" y="945125"/>
                  <a:pt x="3843111" y="938695"/>
                  <a:pt x="3864818" y="934943"/>
                </a:cubicBezTo>
                <a:cubicBezTo>
                  <a:pt x="3899231" y="929048"/>
                  <a:pt x="3909290" y="929584"/>
                  <a:pt x="3938409" y="937087"/>
                </a:cubicBezTo>
                <a:cubicBezTo>
                  <a:pt x="3956939" y="941910"/>
                  <a:pt x="3975468" y="944589"/>
                  <a:pt x="3979703" y="942981"/>
                </a:cubicBezTo>
                <a:cubicBezTo>
                  <a:pt x="3989233" y="939230"/>
                  <a:pt x="3989233" y="906542"/>
                  <a:pt x="3979703" y="872245"/>
                </a:cubicBezTo>
                <a:cubicBezTo>
                  <a:pt x="3975468" y="857776"/>
                  <a:pt x="3969115" y="828838"/>
                  <a:pt x="3965938" y="808475"/>
                </a:cubicBezTo>
                <a:cubicBezTo>
                  <a:pt x="3962232" y="787575"/>
                  <a:pt x="3956409" y="765068"/>
                  <a:pt x="3952703" y="757566"/>
                </a:cubicBezTo>
                <a:cubicBezTo>
                  <a:pt x="3941585" y="734522"/>
                  <a:pt x="3938938" y="702369"/>
                  <a:pt x="3947408" y="686293"/>
                </a:cubicBezTo>
                <a:cubicBezTo>
                  <a:pt x="3957467" y="667001"/>
                  <a:pt x="3956939" y="599480"/>
                  <a:pt x="3946879" y="590906"/>
                </a:cubicBezTo>
                <a:cubicBezTo>
                  <a:pt x="3942644" y="587691"/>
                  <a:pt x="3939467" y="581795"/>
                  <a:pt x="3939467" y="577509"/>
                </a:cubicBezTo>
                <a:cubicBezTo>
                  <a:pt x="3939467" y="573221"/>
                  <a:pt x="3929937" y="567863"/>
                  <a:pt x="3918820" y="564647"/>
                </a:cubicBezTo>
                <a:cubicBezTo>
                  <a:pt x="3897113" y="558753"/>
                  <a:pt x="3894995" y="555538"/>
                  <a:pt x="3889172" y="517489"/>
                </a:cubicBezTo>
                <a:cubicBezTo>
                  <a:pt x="3884936" y="489088"/>
                  <a:pt x="3875936" y="492839"/>
                  <a:pt x="3875936" y="523384"/>
                </a:cubicBezTo>
                <a:cubicBezTo>
                  <a:pt x="3875936" y="547499"/>
                  <a:pt x="3869053" y="558753"/>
                  <a:pt x="3854759" y="558753"/>
                </a:cubicBezTo>
                <a:cubicBezTo>
                  <a:pt x="3840994" y="558753"/>
                  <a:pt x="3831993" y="535709"/>
                  <a:pt x="3835170" y="508380"/>
                </a:cubicBezTo>
                <a:cubicBezTo>
                  <a:pt x="3836758" y="494983"/>
                  <a:pt x="3837288" y="487882"/>
                  <a:pt x="3835832" y="485738"/>
                </a:cubicBezTo>
                <a:close/>
                <a:moveTo>
                  <a:pt x="6036065" y="457537"/>
                </a:moveTo>
                <a:cubicBezTo>
                  <a:pt x="6033484" y="455193"/>
                  <a:pt x="6030440" y="458274"/>
                  <a:pt x="6028587" y="468188"/>
                </a:cubicBezTo>
                <a:cubicBezTo>
                  <a:pt x="6026469" y="477834"/>
                  <a:pt x="6025410" y="490159"/>
                  <a:pt x="6025410" y="496054"/>
                </a:cubicBezTo>
                <a:cubicBezTo>
                  <a:pt x="6025410" y="505164"/>
                  <a:pt x="6026998" y="505700"/>
                  <a:pt x="6033351" y="500341"/>
                </a:cubicBezTo>
                <a:cubicBezTo>
                  <a:pt x="6037058" y="496590"/>
                  <a:pt x="6040764" y="487480"/>
                  <a:pt x="6040764" y="479442"/>
                </a:cubicBezTo>
                <a:cubicBezTo>
                  <a:pt x="6040764" y="467652"/>
                  <a:pt x="6038646" y="459882"/>
                  <a:pt x="6036065" y="457537"/>
                </a:cubicBezTo>
                <a:close/>
                <a:moveTo>
                  <a:pt x="1657702" y="457537"/>
                </a:moveTo>
                <a:cubicBezTo>
                  <a:pt x="1655121" y="455193"/>
                  <a:pt x="1652077" y="458274"/>
                  <a:pt x="1650224" y="468188"/>
                </a:cubicBezTo>
                <a:cubicBezTo>
                  <a:pt x="1648107" y="477834"/>
                  <a:pt x="1647048" y="490159"/>
                  <a:pt x="1647048" y="496054"/>
                </a:cubicBezTo>
                <a:cubicBezTo>
                  <a:pt x="1647048" y="505164"/>
                  <a:pt x="1648636" y="505700"/>
                  <a:pt x="1654989" y="500341"/>
                </a:cubicBezTo>
                <a:cubicBezTo>
                  <a:pt x="1658695" y="496590"/>
                  <a:pt x="1662401" y="487480"/>
                  <a:pt x="1662401" y="479442"/>
                </a:cubicBezTo>
                <a:cubicBezTo>
                  <a:pt x="1662401" y="467652"/>
                  <a:pt x="1660283" y="459882"/>
                  <a:pt x="1657702" y="457537"/>
                </a:cubicBezTo>
                <a:close/>
                <a:moveTo>
                  <a:pt x="6009262" y="404619"/>
                </a:moveTo>
                <a:cubicBezTo>
                  <a:pt x="6004630" y="407901"/>
                  <a:pt x="5996027" y="420227"/>
                  <a:pt x="5983056" y="441930"/>
                </a:cubicBezTo>
                <a:cubicBezTo>
                  <a:pt x="5972997" y="459078"/>
                  <a:pt x="5964527" y="493910"/>
                  <a:pt x="5965055" y="518026"/>
                </a:cubicBezTo>
                <a:cubicBezTo>
                  <a:pt x="5965055" y="538389"/>
                  <a:pt x="5963467" y="543748"/>
                  <a:pt x="5955525" y="546427"/>
                </a:cubicBezTo>
                <a:cubicBezTo>
                  <a:pt x="5948113" y="548571"/>
                  <a:pt x="5946525" y="551786"/>
                  <a:pt x="5950231" y="558753"/>
                </a:cubicBezTo>
                <a:cubicBezTo>
                  <a:pt x="5956055" y="570006"/>
                  <a:pt x="5952349" y="581260"/>
                  <a:pt x="5942819" y="581260"/>
                </a:cubicBezTo>
                <a:cubicBezTo>
                  <a:pt x="5938584" y="581260"/>
                  <a:pt x="5931172" y="597336"/>
                  <a:pt x="5924289" y="619844"/>
                </a:cubicBezTo>
                <a:cubicBezTo>
                  <a:pt x="5913171" y="656283"/>
                  <a:pt x="5886700" y="704513"/>
                  <a:pt x="5877170" y="704513"/>
                </a:cubicBezTo>
                <a:cubicBezTo>
                  <a:pt x="5872406" y="704513"/>
                  <a:pt x="5855463" y="746312"/>
                  <a:pt x="5855463" y="758101"/>
                </a:cubicBezTo>
                <a:cubicBezTo>
                  <a:pt x="5855463" y="762389"/>
                  <a:pt x="5861288" y="771498"/>
                  <a:pt x="5868700" y="778465"/>
                </a:cubicBezTo>
                <a:cubicBezTo>
                  <a:pt x="5876112" y="785431"/>
                  <a:pt x="5890406" y="809010"/>
                  <a:pt x="5900465" y="830981"/>
                </a:cubicBezTo>
                <a:cubicBezTo>
                  <a:pt x="5910525" y="852953"/>
                  <a:pt x="5926408" y="877067"/>
                  <a:pt x="5934878" y="885106"/>
                </a:cubicBezTo>
                <a:cubicBezTo>
                  <a:pt x="5943349" y="893144"/>
                  <a:pt x="5953409" y="908685"/>
                  <a:pt x="5956584" y="919939"/>
                </a:cubicBezTo>
                <a:cubicBezTo>
                  <a:pt x="5961879" y="938158"/>
                  <a:pt x="5961349" y="941910"/>
                  <a:pt x="5951290" y="952627"/>
                </a:cubicBezTo>
                <a:cubicBezTo>
                  <a:pt x="5944937" y="959594"/>
                  <a:pt x="5939643" y="970311"/>
                  <a:pt x="5939643" y="976742"/>
                </a:cubicBezTo>
                <a:cubicBezTo>
                  <a:pt x="5939643" y="983173"/>
                  <a:pt x="5934878" y="990675"/>
                  <a:pt x="5929054" y="993890"/>
                </a:cubicBezTo>
                <a:cubicBezTo>
                  <a:pt x="5923230" y="997105"/>
                  <a:pt x="5918465" y="1001929"/>
                  <a:pt x="5918465" y="1004609"/>
                </a:cubicBezTo>
                <a:cubicBezTo>
                  <a:pt x="5918996" y="1010503"/>
                  <a:pt x="5962408" y="1006752"/>
                  <a:pt x="5976173" y="999249"/>
                </a:cubicBezTo>
                <a:cubicBezTo>
                  <a:pt x="5982526" y="995498"/>
                  <a:pt x="5987821" y="987996"/>
                  <a:pt x="5987821" y="981029"/>
                </a:cubicBezTo>
                <a:cubicBezTo>
                  <a:pt x="5987821" y="969240"/>
                  <a:pt x="5996821" y="955843"/>
                  <a:pt x="6004233" y="955843"/>
                </a:cubicBezTo>
                <a:cubicBezTo>
                  <a:pt x="6006351" y="955843"/>
                  <a:pt x="6009527" y="960666"/>
                  <a:pt x="6011645" y="966560"/>
                </a:cubicBezTo>
                <a:cubicBezTo>
                  <a:pt x="6016410" y="981029"/>
                  <a:pt x="6026998" y="979957"/>
                  <a:pt x="6034410" y="963881"/>
                </a:cubicBezTo>
                <a:cubicBezTo>
                  <a:pt x="6037587" y="956378"/>
                  <a:pt x="6042881" y="950484"/>
                  <a:pt x="6045528" y="950484"/>
                </a:cubicBezTo>
                <a:cubicBezTo>
                  <a:pt x="6051352" y="950484"/>
                  <a:pt x="6056646" y="963345"/>
                  <a:pt x="6056646" y="977278"/>
                </a:cubicBezTo>
                <a:cubicBezTo>
                  <a:pt x="6056646" y="1003001"/>
                  <a:pt x="6101647" y="985316"/>
                  <a:pt x="6121765" y="951020"/>
                </a:cubicBezTo>
                <a:cubicBezTo>
                  <a:pt x="6134472" y="929048"/>
                  <a:pt x="6133413" y="921546"/>
                  <a:pt x="6110118" y="858311"/>
                </a:cubicBezTo>
                <a:cubicBezTo>
                  <a:pt x="6086823" y="795077"/>
                  <a:pt x="6059294" y="759709"/>
                  <a:pt x="6035999" y="762389"/>
                </a:cubicBezTo>
                <a:lnTo>
                  <a:pt x="6023292" y="763996"/>
                </a:lnTo>
                <a:lnTo>
                  <a:pt x="6026469" y="707728"/>
                </a:lnTo>
                <a:cubicBezTo>
                  <a:pt x="6030175" y="648245"/>
                  <a:pt x="6029116" y="644494"/>
                  <a:pt x="6006351" y="642351"/>
                </a:cubicBezTo>
                <a:cubicBezTo>
                  <a:pt x="5983585" y="639671"/>
                  <a:pt x="5966643" y="629489"/>
                  <a:pt x="5966643" y="619307"/>
                </a:cubicBezTo>
                <a:cubicBezTo>
                  <a:pt x="5966643" y="613413"/>
                  <a:pt x="5968761" y="607518"/>
                  <a:pt x="5971938" y="605374"/>
                </a:cubicBezTo>
                <a:cubicBezTo>
                  <a:pt x="5974585" y="603767"/>
                  <a:pt x="5977232" y="596265"/>
                  <a:pt x="5977232" y="589298"/>
                </a:cubicBezTo>
                <a:cubicBezTo>
                  <a:pt x="5977232" y="582331"/>
                  <a:pt x="5980409" y="562504"/>
                  <a:pt x="5984644" y="545356"/>
                </a:cubicBezTo>
                <a:cubicBezTo>
                  <a:pt x="5992586" y="510523"/>
                  <a:pt x="6006351" y="448360"/>
                  <a:pt x="6011645" y="421567"/>
                </a:cubicBezTo>
                <a:cubicBezTo>
                  <a:pt x="6014557" y="407098"/>
                  <a:pt x="6013895" y="401337"/>
                  <a:pt x="6009262" y="404619"/>
                </a:cubicBezTo>
                <a:close/>
                <a:moveTo>
                  <a:pt x="1630900" y="404619"/>
                </a:moveTo>
                <a:cubicBezTo>
                  <a:pt x="1626268" y="407901"/>
                  <a:pt x="1617664" y="420227"/>
                  <a:pt x="1604693" y="441930"/>
                </a:cubicBezTo>
                <a:cubicBezTo>
                  <a:pt x="1594635" y="459078"/>
                  <a:pt x="1586164" y="493910"/>
                  <a:pt x="1586693" y="518026"/>
                </a:cubicBezTo>
                <a:cubicBezTo>
                  <a:pt x="1586693" y="538389"/>
                  <a:pt x="1585104" y="543748"/>
                  <a:pt x="1577163" y="546427"/>
                </a:cubicBezTo>
                <a:cubicBezTo>
                  <a:pt x="1569751" y="548571"/>
                  <a:pt x="1568163" y="551786"/>
                  <a:pt x="1571869" y="558753"/>
                </a:cubicBezTo>
                <a:cubicBezTo>
                  <a:pt x="1577692" y="570006"/>
                  <a:pt x="1573986" y="581260"/>
                  <a:pt x="1564457" y="581260"/>
                </a:cubicBezTo>
                <a:cubicBezTo>
                  <a:pt x="1560222" y="581260"/>
                  <a:pt x="1552810" y="597336"/>
                  <a:pt x="1545927" y="619844"/>
                </a:cubicBezTo>
                <a:cubicBezTo>
                  <a:pt x="1534809" y="656283"/>
                  <a:pt x="1508338" y="704513"/>
                  <a:pt x="1498808" y="704513"/>
                </a:cubicBezTo>
                <a:cubicBezTo>
                  <a:pt x="1494044" y="704513"/>
                  <a:pt x="1477101" y="746312"/>
                  <a:pt x="1477101" y="758101"/>
                </a:cubicBezTo>
                <a:cubicBezTo>
                  <a:pt x="1477101" y="762389"/>
                  <a:pt x="1482926" y="771498"/>
                  <a:pt x="1490338" y="778465"/>
                </a:cubicBezTo>
                <a:cubicBezTo>
                  <a:pt x="1497750" y="785431"/>
                  <a:pt x="1512044" y="809010"/>
                  <a:pt x="1522103" y="830981"/>
                </a:cubicBezTo>
                <a:cubicBezTo>
                  <a:pt x="1532162" y="852953"/>
                  <a:pt x="1548045" y="877067"/>
                  <a:pt x="1556516" y="885106"/>
                </a:cubicBezTo>
                <a:cubicBezTo>
                  <a:pt x="1564987" y="893144"/>
                  <a:pt x="1575046" y="908685"/>
                  <a:pt x="1578222" y="919939"/>
                </a:cubicBezTo>
                <a:cubicBezTo>
                  <a:pt x="1583517" y="938158"/>
                  <a:pt x="1582987" y="941910"/>
                  <a:pt x="1572928" y="952627"/>
                </a:cubicBezTo>
                <a:cubicBezTo>
                  <a:pt x="1566574" y="959594"/>
                  <a:pt x="1561281" y="970311"/>
                  <a:pt x="1561281" y="976742"/>
                </a:cubicBezTo>
                <a:cubicBezTo>
                  <a:pt x="1561281" y="983173"/>
                  <a:pt x="1556516" y="990675"/>
                  <a:pt x="1550692" y="993890"/>
                </a:cubicBezTo>
                <a:cubicBezTo>
                  <a:pt x="1544868" y="997105"/>
                  <a:pt x="1540103" y="1001929"/>
                  <a:pt x="1540103" y="1004609"/>
                </a:cubicBezTo>
                <a:cubicBezTo>
                  <a:pt x="1540633" y="1010503"/>
                  <a:pt x="1584046" y="1006752"/>
                  <a:pt x="1597811" y="999249"/>
                </a:cubicBezTo>
                <a:cubicBezTo>
                  <a:pt x="1604164" y="995498"/>
                  <a:pt x="1609459" y="987996"/>
                  <a:pt x="1609459" y="981029"/>
                </a:cubicBezTo>
                <a:cubicBezTo>
                  <a:pt x="1609459" y="969240"/>
                  <a:pt x="1618459" y="955843"/>
                  <a:pt x="1625871" y="955843"/>
                </a:cubicBezTo>
                <a:cubicBezTo>
                  <a:pt x="1627988" y="955843"/>
                  <a:pt x="1631165" y="960666"/>
                  <a:pt x="1633283" y="966560"/>
                </a:cubicBezTo>
                <a:cubicBezTo>
                  <a:pt x="1638047" y="981029"/>
                  <a:pt x="1648636" y="979957"/>
                  <a:pt x="1656048" y="963881"/>
                </a:cubicBezTo>
                <a:cubicBezTo>
                  <a:pt x="1659224" y="956378"/>
                  <a:pt x="1664519" y="950484"/>
                  <a:pt x="1667166" y="950484"/>
                </a:cubicBezTo>
                <a:cubicBezTo>
                  <a:pt x="1672990" y="950484"/>
                  <a:pt x="1678284" y="963345"/>
                  <a:pt x="1678284" y="977278"/>
                </a:cubicBezTo>
                <a:cubicBezTo>
                  <a:pt x="1678284" y="1003001"/>
                  <a:pt x="1723285" y="985316"/>
                  <a:pt x="1743403" y="951020"/>
                </a:cubicBezTo>
                <a:cubicBezTo>
                  <a:pt x="1756110" y="929048"/>
                  <a:pt x="1755051" y="921546"/>
                  <a:pt x="1731756" y="858311"/>
                </a:cubicBezTo>
                <a:cubicBezTo>
                  <a:pt x="1708461" y="795077"/>
                  <a:pt x="1680931" y="759709"/>
                  <a:pt x="1657636" y="762389"/>
                </a:cubicBezTo>
                <a:lnTo>
                  <a:pt x="1644930" y="763996"/>
                </a:lnTo>
                <a:lnTo>
                  <a:pt x="1648107" y="707728"/>
                </a:lnTo>
                <a:cubicBezTo>
                  <a:pt x="1651813" y="648245"/>
                  <a:pt x="1650754" y="644494"/>
                  <a:pt x="1627988" y="642351"/>
                </a:cubicBezTo>
                <a:cubicBezTo>
                  <a:pt x="1605223" y="639671"/>
                  <a:pt x="1588281" y="629489"/>
                  <a:pt x="1588281" y="619307"/>
                </a:cubicBezTo>
                <a:cubicBezTo>
                  <a:pt x="1588281" y="613413"/>
                  <a:pt x="1590399" y="607518"/>
                  <a:pt x="1593575" y="605374"/>
                </a:cubicBezTo>
                <a:cubicBezTo>
                  <a:pt x="1596223" y="603767"/>
                  <a:pt x="1598870" y="596265"/>
                  <a:pt x="1598870" y="589298"/>
                </a:cubicBezTo>
                <a:cubicBezTo>
                  <a:pt x="1598870" y="582331"/>
                  <a:pt x="1602047" y="562504"/>
                  <a:pt x="1606282" y="545356"/>
                </a:cubicBezTo>
                <a:cubicBezTo>
                  <a:pt x="1614224" y="510523"/>
                  <a:pt x="1627988" y="448360"/>
                  <a:pt x="1633283" y="421567"/>
                </a:cubicBezTo>
                <a:cubicBezTo>
                  <a:pt x="1636194" y="407098"/>
                  <a:pt x="1635532" y="401337"/>
                  <a:pt x="1630900" y="404619"/>
                </a:cubicBezTo>
                <a:close/>
                <a:moveTo>
                  <a:pt x="3650929" y="361011"/>
                </a:moveTo>
                <a:cubicBezTo>
                  <a:pt x="3631870" y="361011"/>
                  <a:pt x="3623400" y="367442"/>
                  <a:pt x="3629223" y="377624"/>
                </a:cubicBezTo>
                <a:cubicBezTo>
                  <a:pt x="3635047" y="386734"/>
                  <a:pt x="3665753" y="381375"/>
                  <a:pt x="3667871" y="370658"/>
                </a:cubicBezTo>
                <a:cubicBezTo>
                  <a:pt x="3669459" y="363155"/>
                  <a:pt x="3665753" y="361011"/>
                  <a:pt x="3650929" y="361011"/>
                </a:cubicBezTo>
                <a:close/>
                <a:moveTo>
                  <a:pt x="11035841" y="345270"/>
                </a:moveTo>
                <a:cubicBezTo>
                  <a:pt x="11031010" y="344131"/>
                  <a:pt x="11024525" y="345470"/>
                  <a:pt x="11017907" y="349757"/>
                </a:cubicBezTo>
                <a:cubicBezTo>
                  <a:pt x="11007848" y="356188"/>
                  <a:pt x="11015260" y="366370"/>
                  <a:pt x="11030614" y="366370"/>
                </a:cubicBezTo>
                <a:cubicBezTo>
                  <a:pt x="11040144" y="366370"/>
                  <a:pt x="11043849" y="363691"/>
                  <a:pt x="11043849" y="355653"/>
                </a:cubicBezTo>
                <a:cubicBezTo>
                  <a:pt x="11043849" y="350026"/>
                  <a:pt x="11040672" y="346409"/>
                  <a:pt x="11035841" y="345270"/>
                </a:cubicBezTo>
                <a:close/>
                <a:moveTo>
                  <a:pt x="2187063" y="275269"/>
                </a:moveTo>
                <a:cubicBezTo>
                  <a:pt x="2184416" y="275269"/>
                  <a:pt x="2181240" y="277949"/>
                  <a:pt x="2181240" y="280629"/>
                </a:cubicBezTo>
                <a:cubicBezTo>
                  <a:pt x="2181240" y="283308"/>
                  <a:pt x="2182298" y="285988"/>
                  <a:pt x="2183357" y="285988"/>
                </a:cubicBezTo>
                <a:cubicBezTo>
                  <a:pt x="2184946" y="285988"/>
                  <a:pt x="2187063" y="283844"/>
                  <a:pt x="2189181" y="280629"/>
                </a:cubicBezTo>
                <a:cubicBezTo>
                  <a:pt x="2190769" y="277949"/>
                  <a:pt x="2189710" y="275269"/>
                  <a:pt x="2187063" y="275269"/>
                </a:cubicBezTo>
                <a:close/>
                <a:moveTo>
                  <a:pt x="6594610" y="257586"/>
                </a:moveTo>
                <a:lnTo>
                  <a:pt x="6593637" y="257976"/>
                </a:lnTo>
                <a:lnTo>
                  <a:pt x="6595810" y="270522"/>
                </a:lnTo>
                <a:lnTo>
                  <a:pt x="6596005" y="274808"/>
                </a:lnTo>
                <a:lnTo>
                  <a:pt x="6613140" y="280293"/>
                </a:lnTo>
                <a:cubicBezTo>
                  <a:pt x="6619030" y="280628"/>
                  <a:pt x="6623133" y="279021"/>
                  <a:pt x="6623133" y="275269"/>
                </a:cubicBezTo>
                <a:cubicBezTo>
                  <a:pt x="6623133" y="272591"/>
                  <a:pt x="6616250" y="266695"/>
                  <a:pt x="6607780" y="262409"/>
                </a:cubicBezTo>
                <a:cubicBezTo>
                  <a:pt x="6601956" y="259462"/>
                  <a:pt x="6597853" y="257854"/>
                  <a:pt x="6594610" y="257586"/>
                </a:cubicBezTo>
                <a:close/>
                <a:moveTo>
                  <a:pt x="2216248" y="257586"/>
                </a:moveTo>
                <a:cubicBezTo>
                  <a:pt x="2213005" y="257318"/>
                  <a:pt x="2210623" y="258389"/>
                  <a:pt x="2208240" y="260801"/>
                </a:cubicBezTo>
                <a:cubicBezTo>
                  <a:pt x="2203476" y="265624"/>
                  <a:pt x="2205064" y="268839"/>
                  <a:pt x="2214064" y="273662"/>
                </a:cubicBezTo>
                <a:cubicBezTo>
                  <a:pt x="2228359" y="281700"/>
                  <a:pt x="2244771" y="282772"/>
                  <a:pt x="2244771" y="275269"/>
                </a:cubicBezTo>
                <a:cubicBezTo>
                  <a:pt x="2244771" y="272591"/>
                  <a:pt x="2237888" y="266695"/>
                  <a:pt x="2229418" y="262409"/>
                </a:cubicBezTo>
                <a:cubicBezTo>
                  <a:pt x="2223594" y="259462"/>
                  <a:pt x="2219491" y="257854"/>
                  <a:pt x="2216248" y="257586"/>
                </a:cubicBezTo>
                <a:close/>
                <a:moveTo>
                  <a:pt x="6146450" y="177002"/>
                </a:moveTo>
                <a:cubicBezTo>
                  <a:pt x="6145590" y="174792"/>
                  <a:pt x="6142943" y="175328"/>
                  <a:pt x="6138707" y="178811"/>
                </a:cubicBezTo>
                <a:cubicBezTo>
                  <a:pt x="6130236" y="186313"/>
                  <a:pt x="6128119" y="200246"/>
                  <a:pt x="6135531" y="200246"/>
                </a:cubicBezTo>
                <a:cubicBezTo>
                  <a:pt x="6138178" y="200246"/>
                  <a:pt x="6141354" y="196495"/>
                  <a:pt x="6143472" y="191672"/>
                </a:cubicBezTo>
                <a:cubicBezTo>
                  <a:pt x="6146384" y="184170"/>
                  <a:pt x="6147311" y="179213"/>
                  <a:pt x="6146450" y="177002"/>
                </a:cubicBezTo>
                <a:close/>
                <a:moveTo>
                  <a:pt x="1768088" y="177002"/>
                </a:moveTo>
                <a:cubicBezTo>
                  <a:pt x="1767228" y="174792"/>
                  <a:pt x="1764581" y="175328"/>
                  <a:pt x="1760345" y="178811"/>
                </a:cubicBezTo>
                <a:cubicBezTo>
                  <a:pt x="1751874" y="186313"/>
                  <a:pt x="1749757" y="200246"/>
                  <a:pt x="1757169" y="200246"/>
                </a:cubicBezTo>
                <a:cubicBezTo>
                  <a:pt x="1759816" y="200246"/>
                  <a:pt x="1762992" y="196495"/>
                  <a:pt x="1765110" y="191672"/>
                </a:cubicBezTo>
                <a:cubicBezTo>
                  <a:pt x="1768022" y="184170"/>
                  <a:pt x="1768948" y="179213"/>
                  <a:pt x="1768088" y="177002"/>
                </a:cubicBezTo>
                <a:close/>
                <a:moveTo>
                  <a:pt x="4502050" y="160"/>
                </a:moveTo>
                <a:cubicBezTo>
                  <a:pt x="4515484" y="1031"/>
                  <a:pt x="4529249" y="5452"/>
                  <a:pt x="4539838" y="13223"/>
                </a:cubicBezTo>
                <a:cubicBezTo>
                  <a:pt x="4549897" y="20725"/>
                  <a:pt x="4565780" y="31443"/>
                  <a:pt x="4574780" y="37873"/>
                </a:cubicBezTo>
                <a:cubicBezTo>
                  <a:pt x="4595428" y="51270"/>
                  <a:pt x="4596487" y="59844"/>
                  <a:pt x="4579015" y="69490"/>
                </a:cubicBezTo>
                <a:cubicBezTo>
                  <a:pt x="4571074" y="73777"/>
                  <a:pt x="4565780" y="81280"/>
                  <a:pt x="4565780" y="88246"/>
                </a:cubicBezTo>
                <a:cubicBezTo>
                  <a:pt x="4565780" y="100571"/>
                  <a:pt x="4585898" y="122007"/>
                  <a:pt x="4608134" y="133261"/>
                </a:cubicBezTo>
                <a:cubicBezTo>
                  <a:pt x="4653664" y="156303"/>
                  <a:pt x="4681195" y="213108"/>
                  <a:pt x="4690725" y="302600"/>
                </a:cubicBezTo>
                <a:cubicBezTo>
                  <a:pt x="4692312" y="320284"/>
                  <a:pt x="4697607" y="341720"/>
                  <a:pt x="4701313" y="350294"/>
                </a:cubicBezTo>
                <a:cubicBezTo>
                  <a:pt x="4705549" y="358868"/>
                  <a:pt x="4708725" y="376016"/>
                  <a:pt x="4708725" y="387806"/>
                </a:cubicBezTo>
                <a:cubicBezTo>
                  <a:pt x="4708725" y="399595"/>
                  <a:pt x="4711372" y="412456"/>
                  <a:pt x="4714548" y="415671"/>
                </a:cubicBezTo>
                <a:cubicBezTo>
                  <a:pt x="4722490" y="423710"/>
                  <a:pt x="4730961" y="519097"/>
                  <a:pt x="4724608" y="530351"/>
                </a:cubicBezTo>
                <a:cubicBezTo>
                  <a:pt x="4719314" y="540533"/>
                  <a:pt x="4722490" y="546427"/>
                  <a:pt x="4734137" y="546427"/>
                </a:cubicBezTo>
                <a:cubicBezTo>
                  <a:pt x="4739432" y="546427"/>
                  <a:pt x="4759550" y="562370"/>
                  <a:pt x="4778345" y="579518"/>
                </a:cubicBezTo>
                <a:lnTo>
                  <a:pt x="4795811" y="596710"/>
                </a:lnTo>
                <a:lnTo>
                  <a:pt x="4796965" y="594213"/>
                </a:lnTo>
                <a:cubicBezTo>
                  <a:pt x="4800216" y="588394"/>
                  <a:pt x="4804419" y="581662"/>
                  <a:pt x="4809846" y="573221"/>
                </a:cubicBezTo>
                <a:cubicBezTo>
                  <a:pt x="4839493" y="526063"/>
                  <a:pt x="4859081" y="505700"/>
                  <a:pt x="4873906" y="505700"/>
                </a:cubicBezTo>
                <a:cubicBezTo>
                  <a:pt x="4880259" y="505700"/>
                  <a:pt x="4892965" y="504092"/>
                  <a:pt x="4901965" y="502484"/>
                </a:cubicBezTo>
                <a:cubicBezTo>
                  <a:pt x="4916789" y="499269"/>
                  <a:pt x="4918378" y="497126"/>
                  <a:pt x="4918378" y="478906"/>
                </a:cubicBezTo>
                <a:cubicBezTo>
                  <a:pt x="4918378" y="463901"/>
                  <a:pt x="4922614" y="454255"/>
                  <a:pt x="4934261" y="441394"/>
                </a:cubicBezTo>
                <a:lnTo>
                  <a:pt x="4943494" y="433938"/>
                </a:lnTo>
                <a:lnTo>
                  <a:pt x="4943790" y="406026"/>
                </a:lnTo>
                <a:lnTo>
                  <a:pt x="4943790" y="315997"/>
                </a:lnTo>
                <a:lnTo>
                  <a:pt x="4963379" y="307959"/>
                </a:lnTo>
                <a:cubicBezTo>
                  <a:pt x="4979262" y="300992"/>
                  <a:pt x="4984027" y="296170"/>
                  <a:pt x="4986674" y="281165"/>
                </a:cubicBezTo>
                <a:cubicBezTo>
                  <a:pt x="4988791" y="270983"/>
                  <a:pt x="4994616" y="253835"/>
                  <a:pt x="4999910" y="243653"/>
                </a:cubicBezTo>
                <a:cubicBezTo>
                  <a:pt x="5013146" y="219002"/>
                  <a:pt x="5012616" y="217930"/>
                  <a:pt x="4991439" y="208820"/>
                </a:cubicBezTo>
                <a:cubicBezTo>
                  <a:pt x="4979262" y="203461"/>
                  <a:pt x="4972909" y="197567"/>
                  <a:pt x="4972909" y="190064"/>
                </a:cubicBezTo>
                <a:cubicBezTo>
                  <a:pt x="4972909" y="184170"/>
                  <a:pt x="4970262" y="177739"/>
                  <a:pt x="4967615" y="176131"/>
                </a:cubicBezTo>
                <a:cubicBezTo>
                  <a:pt x="4964968" y="174524"/>
                  <a:pt x="4962320" y="168629"/>
                  <a:pt x="4962320" y="163806"/>
                </a:cubicBezTo>
                <a:cubicBezTo>
                  <a:pt x="4962320" y="158447"/>
                  <a:pt x="4953850" y="150945"/>
                  <a:pt x="4941143" y="145586"/>
                </a:cubicBezTo>
                <a:cubicBezTo>
                  <a:pt x="4929496" y="140763"/>
                  <a:pt x="4919967" y="133261"/>
                  <a:pt x="4919967" y="129509"/>
                </a:cubicBezTo>
                <a:cubicBezTo>
                  <a:pt x="4919967" y="125758"/>
                  <a:pt x="4932672" y="108074"/>
                  <a:pt x="4948026" y="90390"/>
                </a:cubicBezTo>
                <a:lnTo>
                  <a:pt x="4976086" y="58773"/>
                </a:lnTo>
                <a:lnTo>
                  <a:pt x="5045970" y="58773"/>
                </a:lnTo>
                <a:lnTo>
                  <a:pt x="5076677" y="87711"/>
                </a:lnTo>
                <a:cubicBezTo>
                  <a:pt x="5093618" y="103787"/>
                  <a:pt x="5107384" y="120399"/>
                  <a:pt x="5107384" y="124686"/>
                </a:cubicBezTo>
                <a:cubicBezTo>
                  <a:pt x="5107384" y="128973"/>
                  <a:pt x="5099442" y="135940"/>
                  <a:pt x="5089912" y="140227"/>
                </a:cubicBezTo>
                <a:cubicBezTo>
                  <a:pt x="5071382" y="148265"/>
                  <a:pt x="5066089" y="169165"/>
                  <a:pt x="5080383" y="174524"/>
                </a:cubicBezTo>
                <a:cubicBezTo>
                  <a:pt x="5084619" y="176131"/>
                  <a:pt x="5088324" y="180954"/>
                  <a:pt x="5088324" y="185241"/>
                </a:cubicBezTo>
                <a:cubicBezTo>
                  <a:pt x="5088324" y="189529"/>
                  <a:pt x="5098913" y="201854"/>
                  <a:pt x="5112148" y="213108"/>
                </a:cubicBezTo>
                <a:cubicBezTo>
                  <a:pt x="5136502" y="233471"/>
                  <a:pt x="5167738" y="274734"/>
                  <a:pt x="5167738" y="287059"/>
                </a:cubicBezTo>
                <a:cubicBezTo>
                  <a:pt x="5167738" y="289203"/>
                  <a:pt x="5170054" y="295432"/>
                  <a:pt x="5173760" y="303906"/>
                </a:cubicBezTo>
                <a:lnTo>
                  <a:pt x="5181626" y="320508"/>
                </a:lnTo>
                <a:lnTo>
                  <a:pt x="5186003" y="321155"/>
                </a:lnTo>
                <a:cubicBezTo>
                  <a:pt x="5191032" y="323500"/>
                  <a:pt x="5195003" y="327519"/>
                  <a:pt x="5200033" y="334217"/>
                </a:cubicBezTo>
                <a:cubicBezTo>
                  <a:pt x="5240799" y="386734"/>
                  <a:pt x="5242387" y="389949"/>
                  <a:pt x="5228092" y="395308"/>
                </a:cubicBezTo>
                <a:cubicBezTo>
                  <a:pt x="5214857" y="400666"/>
                  <a:pt x="5219092" y="407633"/>
                  <a:pt x="5240799" y="414064"/>
                </a:cubicBezTo>
                <a:cubicBezTo>
                  <a:pt x="5270976" y="423174"/>
                  <a:pt x="5275212" y="422102"/>
                  <a:pt x="5286330" y="400666"/>
                </a:cubicBezTo>
                <a:cubicBezTo>
                  <a:pt x="5292154" y="389949"/>
                  <a:pt x="5304330" y="375480"/>
                  <a:pt x="5313859" y="367978"/>
                </a:cubicBezTo>
                <a:lnTo>
                  <a:pt x="5331331" y="354581"/>
                </a:lnTo>
                <a:lnTo>
                  <a:pt x="5321802" y="340648"/>
                </a:lnTo>
                <a:cubicBezTo>
                  <a:pt x="5316507" y="332609"/>
                  <a:pt x="5310684" y="319748"/>
                  <a:pt x="5308566" y="311710"/>
                </a:cubicBezTo>
                <a:cubicBezTo>
                  <a:pt x="5306447" y="303672"/>
                  <a:pt x="5301154" y="295097"/>
                  <a:pt x="5295860" y="293490"/>
                </a:cubicBezTo>
                <a:cubicBezTo>
                  <a:pt x="5285800" y="289739"/>
                  <a:pt x="5278918" y="281700"/>
                  <a:pt x="5278918" y="273126"/>
                </a:cubicBezTo>
                <a:cubicBezTo>
                  <a:pt x="5278918" y="261337"/>
                  <a:pt x="5322861" y="232935"/>
                  <a:pt x="5341391" y="232935"/>
                </a:cubicBezTo>
                <a:cubicBezTo>
                  <a:pt x="5361508" y="232935"/>
                  <a:pt x="5394862" y="243653"/>
                  <a:pt x="5394862" y="250083"/>
                </a:cubicBezTo>
                <a:cubicBezTo>
                  <a:pt x="5394862" y="252227"/>
                  <a:pt x="5402274" y="265624"/>
                  <a:pt x="5411803" y="279021"/>
                </a:cubicBezTo>
                <a:cubicBezTo>
                  <a:pt x="5425569" y="299385"/>
                  <a:pt x="5427157" y="305815"/>
                  <a:pt x="5422393" y="313853"/>
                </a:cubicBezTo>
                <a:cubicBezTo>
                  <a:pt x="5418157" y="320820"/>
                  <a:pt x="5418157" y="324571"/>
                  <a:pt x="5422921" y="328323"/>
                </a:cubicBezTo>
                <a:cubicBezTo>
                  <a:pt x="5428746" y="333145"/>
                  <a:pt x="5462099" y="345471"/>
                  <a:pt x="5475864" y="347614"/>
                </a:cubicBezTo>
                <a:cubicBezTo>
                  <a:pt x="5485394" y="349356"/>
                  <a:pt x="5499325" y="356959"/>
                  <a:pt x="5514860" y="367836"/>
                </a:cubicBezTo>
                <a:lnTo>
                  <a:pt x="5525943" y="376922"/>
                </a:lnTo>
                <a:lnTo>
                  <a:pt x="5528808" y="370121"/>
                </a:lnTo>
                <a:cubicBezTo>
                  <a:pt x="5528808" y="362083"/>
                  <a:pt x="5530925" y="353509"/>
                  <a:pt x="5534102" y="350294"/>
                </a:cubicBezTo>
                <a:cubicBezTo>
                  <a:pt x="5537278" y="347079"/>
                  <a:pt x="5540455" y="318141"/>
                  <a:pt x="5542044" y="284916"/>
                </a:cubicBezTo>
                <a:cubicBezTo>
                  <a:pt x="5543632" y="250619"/>
                  <a:pt x="5547868" y="217394"/>
                  <a:pt x="5552102" y="206677"/>
                </a:cubicBezTo>
                <a:cubicBezTo>
                  <a:pt x="5560573" y="186313"/>
                  <a:pt x="5558985" y="182026"/>
                  <a:pt x="5542573" y="182026"/>
                </a:cubicBezTo>
                <a:cubicBezTo>
                  <a:pt x="5529866" y="182026"/>
                  <a:pt x="5507631" y="144514"/>
                  <a:pt x="5507631" y="123079"/>
                </a:cubicBezTo>
                <a:cubicBezTo>
                  <a:pt x="5507631" y="115576"/>
                  <a:pt x="5502865" y="107002"/>
                  <a:pt x="5497042" y="102715"/>
                </a:cubicBezTo>
                <a:cubicBezTo>
                  <a:pt x="5484335" y="94677"/>
                  <a:pt x="5483807" y="79672"/>
                  <a:pt x="5494925" y="57701"/>
                </a:cubicBezTo>
                <a:cubicBezTo>
                  <a:pt x="5505513" y="36802"/>
                  <a:pt x="5530925" y="26083"/>
                  <a:pt x="5569574" y="26083"/>
                </a:cubicBezTo>
                <a:cubicBezTo>
                  <a:pt x="5598163" y="26083"/>
                  <a:pt x="5600810" y="27155"/>
                  <a:pt x="5619869" y="48591"/>
                </a:cubicBezTo>
                <a:cubicBezTo>
                  <a:pt x="5643164" y="74313"/>
                  <a:pt x="5644223" y="77529"/>
                  <a:pt x="5629399" y="85031"/>
                </a:cubicBezTo>
                <a:cubicBezTo>
                  <a:pt x="5616163" y="91997"/>
                  <a:pt x="5615104" y="117184"/>
                  <a:pt x="5627811" y="132724"/>
                </a:cubicBezTo>
                <a:cubicBezTo>
                  <a:pt x="5633634" y="139691"/>
                  <a:pt x="5652164" y="148265"/>
                  <a:pt x="5677048" y="155232"/>
                </a:cubicBezTo>
                <a:lnTo>
                  <a:pt x="5719698" y="165532"/>
                </a:lnTo>
                <a:lnTo>
                  <a:pt x="5740925" y="160499"/>
                </a:lnTo>
                <a:lnTo>
                  <a:pt x="5742167" y="153624"/>
                </a:lnTo>
                <a:cubicBezTo>
                  <a:pt x="5743755" y="143978"/>
                  <a:pt x="5743755" y="123615"/>
                  <a:pt x="5742167" y="108074"/>
                </a:cubicBezTo>
                <a:cubicBezTo>
                  <a:pt x="5740579" y="90926"/>
                  <a:pt x="5741637" y="79137"/>
                  <a:pt x="5745343" y="76992"/>
                </a:cubicBezTo>
                <a:cubicBezTo>
                  <a:pt x="5748520" y="74849"/>
                  <a:pt x="5751167" y="63595"/>
                  <a:pt x="5751167" y="51806"/>
                </a:cubicBezTo>
                <a:cubicBezTo>
                  <a:pt x="5751167" y="37873"/>
                  <a:pt x="5753814" y="29299"/>
                  <a:pt x="5759108" y="27155"/>
                </a:cubicBezTo>
                <a:cubicBezTo>
                  <a:pt x="5770227" y="22868"/>
                  <a:pt x="5784521" y="35730"/>
                  <a:pt x="5778168" y="43232"/>
                </a:cubicBezTo>
                <a:cubicBezTo>
                  <a:pt x="5775521" y="46447"/>
                  <a:pt x="5772874" y="78064"/>
                  <a:pt x="5772874" y="113433"/>
                </a:cubicBezTo>
                <a:cubicBezTo>
                  <a:pt x="5772874" y="131117"/>
                  <a:pt x="5772874" y="148399"/>
                  <a:pt x="5772808" y="161997"/>
                </a:cubicBezTo>
                <a:lnTo>
                  <a:pt x="5772796" y="163259"/>
                </a:lnTo>
                <a:lnTo>
                  <a:pt x="5796169" y="182562"/>
                </a:lnTo>
                <a:lnTo>
                  <a:pt x="5821051" y="206677"/>
                </a:lnTo>
                <a:lnTo>
                  <a:pt x="5808874" y="216323"/>
                </a:lnTo>
                <a:cubicBezTo>
                  <a:pt x="5797227" y="225433"/>
                  <a:pt x="5796697" y="244189"/>
                  <a:pt x="5807815" y="244189"/>
                </a:cubicBezTo>
                <a:cubicBezTo>
                  <a:pt x="5810462" y="244189"/>
                  <a:pt x="5820521" y="252227"/>
                  <a:pt x="5831110" y="262409"/>
                </a:cubicBezTo>
                <a:cubicBezTo>
                  <a:pt x="5848052" y="278485"/>
                  <a:pt x="5877170" y="289739"/>
                  <a:pt x="5884582" y="282772"/>
                </a:cubicBezTo>
                <a:cubicBezTo>
                  <a:pt x="5886170" y="281165"/>
                  <a:pt x="5887230" y="266160"/>
                  <a:pt x="5887230" y="249547"/>
                </a:cubicBezTo>
                <a:cubicBezTo>
                  <a:pt x="5887230" y="232935"/>
                  <a:pt x="5888817" y="203997"/>
                  <a:pt x="5890406" y="186313"/>
                </a:cubicBezTo>
                <a:cubicBezTo>
                  <a:pt x="5893583" y="156303"/>
                  <a:pt x="5894642" y="153624"/>
                  <a:pt x="5906289" y="153624"/>
                </a:cubicBezTo>
                <a:cubicBezTo>
                  <a:pt x="5913171" y="153624"/>
                  <a:pt x="5918996" y="156839"/>
                  <a:pt x="5918996" y="160591"/>
                </a:cubicBezTo>
                <a:cubicBezTo>
                  <a:pt x="5918996" y="164342"/>
                  <a:pt x="5918996" y="197567"/>
                  <a:pt x="5918996" y="235079"/>
                </a:cubicBezTo>
                <a:lnTo>
                  <a:pt x="5918465" y="302600"/>
                </a:lnTo>
                <a:lnTo>
                  <a:pt x="5945466" y="319748"/>
                </a:lnTo>
                <a:cubicBezTo>
                  <a:pt x="5979879" y="341183"/>
                  <a:pt x="6003704" y="347079"/>
                  <a:pt x="6003704" y="333681"/>
                </a:cubicBezTo>
                <a:cubicBezTo>
                  <a:pt x="6003704" y="328323"/>
                  <a:pt x="6011115" y="315997"/>
                  <a:pt x="6020116" y="305815"/>
                </a:cubicBezTo>
                <a:cubicBezTo>
                  <a:pt x="6029116" y="295633"/>
                  <a:pt x="6040234" y="279021"/>
                  <a:pt x="6044999" y="268839"/>
                </a:cubicBezTo>
                <a:cubicBezTo>
                  <a:pt x="6052940" y="251691"/>
                  <a:pt x="6052940" y="250083"/>
                  <a:pt x="6041822" y="235079"/>
                </a:cubicBezTo>
                <a:cubicBezTo>
                  <a:pt x="6035469" y="226505"/>
                  <a:pt x="6030175" y="215251"/>
                  <a:pt x="6030175" y="210963"/>
                </a:cubicBezTo>
                <a:cubicBezTo>
                  <a:pt x="6030175" y="205605"/>
                  <a:pt x="6024881" y="202926"/>
                  <a:pt x="6014822" y="202926"/>
                </a:cubicBezTo>
                <a:cubicBezTo>
                  <a:pt x="5994703" y="202926"/>
                  <a:pt x="5989938" y="194352"/>
                  <a:pt x="6002115" y="179882"/>
                </a:cubicBezTo>
                <a:cubicBezTo>
                  <a:pt x="6007939" y="173452"/>
                  <a:pt x="6014822" y="161662"/>
                  <a:pt x="6018527" y="153624"/>
                </a:cubicBezTo>
                <a:cubicBezTo>
                  <a:pt x="6032293" y="120935"/>
                  <a:pt x="6091588" y="113433"/>
                  <a:pt x="6117001" y="141298"/>
                </a:cubicBezTo>
                <a:cubicBezTo>
                  <a:pt x="6123354" y="148265"/>
                  <a:pt x="6134472" y="154696"/>
                  <a:pt x="6141354" y="155768"/>
                </a:cubicBezTo>
                <a:cubicBezTo>
                  <a:pt x="6152472" y="157375"/>
                  <a:pt x="6155649" y="154160"/>
                  <a:pt x="6163061" y="133261"/>
                </a:cubicBezTo>
                <a:cubicBezTo>
                  <a:pt x="6181062" y="82888"/>
                  <a:pt x="6182649" y="79672"/>
                  <a:pt x="6191650" y="83423"/>
                </a:cubicBezTo>
                <a:cubicBezTo>
                  <a:pt x="6197474" y="85567"/>
                  <a:pt x="6199062" y="90390"/>
                  <a:pt x="6196945" y="97892"/>
                </a:cubicBezTo>
                <a:cubicBezTo>
                  <a:pt x="6194827" y="104323"/>
                  <a:pt x="6191650" y="117720"/>
                  <a:pt x="6189002" y="127901"/>
                </a:cubicBezTo>
                <a:cubicBezTo>
                  <a:pt x="6186356" y="138083"/>
                  <a:pt x="6181062" y="161126"/>
                  <a:pt x="6176297" y="178811"/>
                </a:cubicBezTo>
                <a:cubicBezTo>
                  <a:pt x="6164649" y="224360"/>
                  <a:pt x="6165179" y="234542"/>
                  <a:pt x="6180532" y="240438"/>
                </a:cubicBezTo>
                <a:cubicBezTo>
                  <a:pt x="6187415" y="243116"/>
                  <a:pt x="6202768" y="253835"/>
                  <a:pt x="6213886" y="263480"/>
                </a:cubicBezTo>
                <a:cubicBezTo>
                  <a:pt x="6228180" y="276342"/>
                  <a:pt x="6243004" y="283308"/>
                  <a:pt x="6263123" y="287595"/>
                </a:cubicBezTo>
                <a:cubicBezTo>
                  <a:pt x="6322948" y="299385"/>
                  <a:pt x="6335124" y="310638"/>
                  <a:pt x="6319771" y="337432"/>
                </a:cubicBezTo>
                <a:cubicBezTo>
                  <a:pt x="6315007" y="345471"/>
                  <a:pt x="6311301" y="357796"/>
                  <a:pt x="6311301" y="364227"/>
                </a:cubicBezTo>
                <a:cubicBezTo>
                  <a:pt x="6311301" y="376016"/>
                  <a:pt x="6283240" y="408705"/>
                  <a:pt x="6268946" y="413528"/>
                </a:cubicBezTo>
                <a:cubicBezTo>
                  <a:pt x="6262064" y="415671"/>
                  <a:pt x="6262593" y="420494"/>
                  <a:pt x="6271064" y="446217"/>
                </a:cubicBezTo>
                <a:cubicBezTo>
                  <a:pt x="6280064" y="473547"/>
                  <a:pt x="6280594" y="479977"/>
                  <a:pt x="6274241" y="511059"/>
                </a:cubicBezTo>
                <a:cubicBezTo>
                  <a:pt x="6268946" y="536782"/>
                  <a:pt x="6268946" y="548571"/>
                  <a:pt x="6273182" y="556609"/>
                </a:cubicBezTo>
                <a:cubicBezTo>
                  <a:pt x="6280594" y="570542"/>
                  <a:pt x="6276888" y="589298"/>
                  <a:pt x="6259417" y="625738"/>
                </a:cubicBezTo>
                <a:cubicBezTo>
                  <a:pt x="6243534" y="658427"/>
                  <a:pt x="6241945" y="660034"/>
                  <a:pt x="6218121" y="660034"/>
                </a:cubicBezTo>
                <a:cubicBezTo>
                  <a:pt x="6198533" y="660034"/>
                  <a:pt x="6200651" y="655212"/>
                  <a:pt x="6191121" y="720589"/>
                </a:cubicBezTo>
                <a:cubicBezTo>
                  <a:pt x="6186356" y="754886"/>
                  <a:pt x="6187944" y="783824"/>
                  <a:pt x="6196945" y="814369"/>
                </a:cubicBezTo>
                <a:cubicBezTo>
                  <a:pt x="6200651" y="827766"/>
                  <a:pt x="6205416" y="852417"/>
                  <a:pt x="6207003" y="869565"/>
                </a:cubicBezTo>
                <a:cubicBezTo>
                  <a:pt x="6208592" y="886714"/>
                  <a:pt x="6213357" y="909220"/>
                  <a:pt x="6217592" y="920474"/>
                </a:cubicBezTo>
                <a:cubicBezTo>
                  <a:pt x="6221827" y="931728"/>
                  <a:pt x="6228180" y="954771"/>
                  <a:pt x="6231886" y="971919"/>
                </a:cubicBezTo>
                <a:cubicBezTo>
                  <a:pt x="6240358" y="1009431"/>
                  <a:pt x="6244593" y="1012110"/>
                  <a:pt x="6303359" y="1010503"/>
                </a:cubicBezTo>
                <a:cubicBezTo>
                  <a:pt x="6348360" y="1009431"/>
                  <a:pt x="6358949" y="1006216"/>
                  <a:pt x="6358949" y="993890"/>
                </a:cubicBezTo>
                <a:cubicBezTo>
                  <a:pt x="6358949" y="979957"/>
                  <a:pt x="6388598" y="984245"/>
                  <a:pt x="6399714" y="999785"/>
                </a:cubicBezTo>
                <a:lnTo>
                  <a:pt x="6409774" y="1013718"/>
                </a:lnTo>
                <a:lnTo>
                  <a:pt x="6501365" y="1013718"/>
                </a:lnTo>
                <a:lnTo>
                  <a:pt x="6502947" y="1013684"/>
                </a:lnTo>
                <a:lnTo>
                  <a:pt x="6499578" y="1011240"/>
                </a:lnTo>
                <a:cubicBezTo>
                  <a:pt x="6494615" y="1006082"/>
                  <a:pt x="6489717" y="999517"/>
                  <a:pt x="6485482" y="992283"/>
                </a:cubicBezTo>
                <a:cubicBezTo>
                  <a:pt x="6473305" y="971383"/>
                  <a:pt x="6471717" y="963345"/>
                  <a:pt x="6473835" y="937087"/>
                </a:cubicBezTo>
                <a:cubicBezTo>
                  <a:pt x="6474894" y="919939"/>
                  <a:pt x="6481246" y="888321"/>
                  <a:pt x="6487600" y="865814"/>
                </a:cubicBezTo>
                <a:cubicBezTo>
                  <a:pt x="6490777" y="854828"/>
                  <a:pt x="6493556" y="844781"/>
                  <a:pt x="6495541" y="837412"/>
                </a:cubicBezTo>
                <a:lnTo>
                  <a:pt x="6496701" y="832911"/>
                </a:lnTo>
                <a:lnTo>
                  <a:pt x="6496401" y="826284"/>
                </a:lnTo>
                <a:lnTo>
                  <a:pt x="6496365" y="822287"/>
                </a:lnTo>
                <a:lnTo>
                  <a:pt x="6487798" y="812092"/>
                </a:lnTo>
                <a:cubicBezTo>
                  <a:pt x="6481909" y="806599"/>
                  <a:pt x="6475423" y="801508"/>
                  <a:pt x="6473305" y="801508"/>
                </a:cubicBezTo>
                <a:cubicBezTo>
                  <a:pt x="6463247" y="801508"/>
                  <a:pt x="6460599" y="790790"/>
                  <a:pt x="6466952" y="771498"/>
                </a:cubicBezTo>
                <a:cubicBezTo>
                  <a:pt x="6472247" y="755422"/>
                  <a:pt x="6471188" y="746848"/>
                  <a:pt x="6462187" y="715766"/>
                </a:cubicBezTo>
                <a:cubicBezTo>
                  <a:pt x="6455835" y="695403"/>
                  <a:pt x="6448952" y="677183"/>
                  <a:pt x="6446304" y="675575"/>
                </a:cubicBezTo>
                <a:cubicBezTo>
                  <a:pt x="6443657" y="673968"/>
                  <a:pt x="6441540" y="630025"/>
                  <a:pt x="6441010" y="577509"/>
                </a:cubicBezTo>
                <a:cubicBezTo>
                  <a:pt x="6440481" y="488552"/>
                  <a:pt x="6441010" y="481585"/>
                  <a:pt x="6452128" y="465509"/>
                </a:cubicBezTo>
                <a:cubicBezTo>
                  <a:pt x="6459540" y="454791"/>
                  <a:pt x="6470658" y="446753"/>
                  <a:pt x="6481777" y="444073"/>
                </a:cubicBezTo>
                <a:cubicBezTo>
                  <a:pt x="6498717" y="439786"/>
                  <a:pt x="6500836" y="437107"/>
                  <a:pt x="6509307" y="404418"/>
                </a:cubicBezTo>
                <a:cubicBezTo>
                  <a:pt x="6519895" y="365298"/>
                  <a:pt x="6517778" y="358868"/>
                  <a:pt x="6490777" y="354045"/>
                </a:cubicBezTo>
                <a:cubicBezTo>
                  <a:pt x="6477011" y="351365"/>
                  <a:pt x="6471188" y="346542"/>
                  <a:pt x="6463776" y="329394"/>
                </a:cubicBezTo>
                <a:cubicBezTo>
                  <a:pt x="6458481" y="317604"/>
                  <a:pt x="6451069" y="307959"/>
                  <a:pt x="6447364" y="307959"/>
                </a:cubicBezTo>
                <a:cubicBezTo>
                  <a:pt x="6443128" y="307959"/>
                  <a:pt x="6439952" y="302064"/>
                  <a:pt x="6439952" y="292954"/>
                </a:cubicBezTo>
                <a:cubicBezTo>
                  <a:pt x="6439952" y="284916"/>
                  <a:pt x="6432539" y="264017"/>
                  <a:pt x="6424069" y="246332"/>
                </a:cubicBezTo>
                <a:cubicBezTo>
                  <a:pt x="6405539" y="208284"/>
                  <a:pt x="6405009" y="206141"/>
                  <a:pt x="6419833" y="187385"/>
                </a:cubicBezTo>
                <a:cubicBezTo>
                  <a:pt x="6430951" y="172916"/>
                  <a:pt x="6432539" y="172916"/>
                  <a:pt x="6477541" y="174524"/>
                </a:cubicBezTo>
                <a:cubicBezTo>
                  <a:pt x="6520425" y="176131"/>
                  <a:pt x="6525718" y="177739"/>
                  <a:pt x="6544248" y="192744"/>
                </a:cubicBezTo>
                <a:lnTo>
                  <a:pt x="6548161" y="196525"/>
                </a:lnTo>
                <a:lnTo>
                  <a:pt x="6547110" y="188976"/>
                </a:lnTo>
                <a:cubicBezTo>
                  <a:pt x="6546101" y="184772"/>
                  <a:pt x="6544778" y="181490"/>
                  <a:pt x="6543189" y="179882"/>
                </a:cubicBezTo>
                <a:cubicBezTo>
                  <a:pt x="6533660" y="170236"/>
                  <a:pt x="6538424" y="163270"/>
                  <a:pt x="6563308" y="151480"/>
                </a:cubicBezTo>
                <a:cubicBezTo>
                  <a:pt x="6594014" y="137012"/>
                  <a:pt x="6601955" y="136476"/>
                  <a:pt x="6627368" y="149873"/>
                </a:cubicBezTo>
                <a:cubicBezTo>
                  <a:pt x="6650134" y="161662"/>
                  <a:pt x="6664958" y="181490"/>
                  <a:pt x="6664958" y="199174"/>
                </a:cubicBezTo>
                <a:cubicBezTo>
                  <a:pt x="6664958" y="205069"/>
                  <a:pt x="6665686" y="213007"/>
                  <a:pt x="6666860" y="221598"/>
                </a:cubicBezTo>
                <a:lnTo>
                  <a:pt x="6670540" y="242746"/>
                </a:lnTo>
                <a:lnTo>
                  <a:pt x="6670120" y="228179"/>
                </a:lnTo>
                <a:cubicBezTo>
                  <a:pt x="6670650" y="219940"/>
                  <a:pt x="6671841" y="211768"/>
                  <a:pt x="6673429" y="205605"/>
                </a:cubicBezTo>
                <a:cubicBezTo>
                  <a:pt x="6677665" y="189529"/>
                  <a:pt x="6677665" y="181490"/>
                  <a:pt x="6673958" y="177203"/>
                </a:cubicBezTo>
                <a:cubicBezTo>
                  <a:pt x="6661782" y="164877"/>
                  <a:pt x="6666546" y="163270"/>
                  <a:pt x="6708900" y="167557"/>
                </a:cubicBezTo>
                <a:cubicBezTo>
                  <a:pt x="6713135" y="168093"/>
                  <a:pt x="6714725" y="182026"/>
                  <a:pt x="6714194" y="209892"/>
                </a:cubicBezTo>
                <a:cubicBezTo>
                  <a:pt x="6713929" y="224897"/>
                  <a:pt x="6713929" y="242179"/>
                  <a:pt x="6714128" y="259980"/>
                </a:cubicBezTo>
                <a:lnTo>
                  <a:pt x="6714980" y="300269"/>
                </a:lnTo>
                <a:lnTo>
                  <a:pt x="6731997" y="310973"/>
                </a:lnTo>
                <a:cubicBezTo>
                  <a:pt x="6738813" y="314389"/>
                  <a:pt x="6744901" y="316533"/>
                  <a:pt x="6748607" y="316533"/>
                </a:cubicBezTo>
                <a:cubicBezTo>
                  <a:pt x="6767666" y="316533"/>
                  <a:pt x="6802609" y="354581"/>
                  <a:pt x="6802609" y="375480"/>
                </a:cubicBezTo>
                <a:cubicBezTo>
                  <a:pt x="6802609" y="384054"/>
                  <a:pt x="6800491" y="392629"/>
                  <a:pt x="6797314" y="394236"/>
                </a:cubicBezTo>
                <a:cubicBezTo>
                  <a:pt x="6787255" y="400666"/>
                  <a:pt x="6792020" y="406026"/>
                  <a:pt x="6812667" y="411920"/>
                </a:cubicBezTo>
                <a:cubicBezTo>
                  <a:pt x="6844963" y="421567"/>
                  <a:pt x="6856081" y="445145"/>
                  <a:pt x="6828551" y="445145"/>
                </a:cubicBezTo>
                <a:cubicBezTo>
                  <a:pt x="6822727" y="445145"/>
                  <a:pt x="6819550" y="447824"/>
                  <a:pt x="6821139" y="450504"/>
                </a:cubicBezTo>
                <a:cubicBezTo>
                  <a:pt x="6822727" y="453183"/>
                  <a:pt x="6828021" y="455863"/>
                  <a:pt x="6832786" y="455863"/>
                </a:cubicBezTo>
                <a:cubicBezTo>
                  <a:pt x="6837551" y="455863"/>
                  <a:pt x="6846021" y="460150"/>
                  <a:pt x="6851316" y="464973"/>
                </a:cubicBezTo>
                <a:cubicBezTo>
                  <a:pt x="6860845" y="473547"/>
                  <a:pt x="6861904" y="473547"/>
                  <a:pt x="6868257" y="464973"/>
                </a:cubicBezTo>
                <a:cubicBezTo>
                  <a:pt x="6871964" y="459614"/>
                  <a:pt x="6878846" y="455863"/>
                  <a:pt x="6884140" y="455863"/>
                </a:cubicBezTo>
                <a:cubicBezTo>
                  <a:pt x="6889435" y="455863"/>
                  <a:pt x="6898964" y="449432"/>
                  <a:pt x="6906376" y="441394"/>
                </a:cubicBezTo>
                <a:cubicBezTo>
                  <a:pt x="6916965" y="430141"/>
                  <a:pt x="6923848" y="426925"/>
                  <a:pt x="6940789" y="427461"/>
                </a:cubicBezTo>
                <a:cubicBezTo>
                  <a:pt x="6952437" y="427997"/>
                  <a:pt x="6961437" y="425853"/>
                  <a:pt x="6961437" y="423174"/>
                </a:cubicBezTo>
                <a:cubicBezTo>
                  <a:pt x="6961437" y="420494"/>
                  <a:pt x="6968849" y="410313"/>
                  <a:pt x="6977319" y="400131"/>
                </a:cubicBezTo>
                <a:cubicBezTo>
                  <a:pt x="6988437" y="387269"/>
                  <a:pt x="6993202" y="376016"/>
                  <a:pt x="6993202" y="363691"/>
                </a:cubicBezTo>
                <a:cubicBezTo>
                  <a:pt x="6993202" y="353509"/>
                  <a:pt x="6996379" y="342255"/>
                  <a:pt x="7000085" y="338504"/>
                </a:cubicBezTo>
                <a:cubicBezTo>
                  <a:pt x="7005379" y="333145"/>
                  <a:pt x="7004850" y="330466"/>
                  <a:pt x="6997438" y="326715"/>
                </a:cubicBezTo>
                <a:cubicBezTo>
                  <a:pt x="6992143" y="324035"/>
                  <a:pt x="6982084" y="310638"/>
                  <a:pt x="6974672" y="297777"/>
                </a:cubicBezTo>
                <a:cubicBezTo>
                  <a:pt x="6965672" y="282772"/>
                  <a:pt x="6957202" y="273662"/>
                  <a:pt x="6950319" y="273662"/>
                </a:cubicBezTo>
                <a:cubicBezTo>
                  <a:pt x="6933907" y="273662"/>
                  <a:pt x="6932848" y="259729"/>
                  <a:pt x="6947671" y="239901"/>
                </a:cubicBezTo>
                <a:cubicBezTo>
                  <a:pt x="6955083" y="229720"/>
                  <a:pt x="6961437" y="219002"/>
                  <a:pt x="6961437" y="215786"/>
                </a:cubicBezTo>
                <a:cubicBezTo>
                  <a:pt x="6961437" y="203461"/>
                  <a:pt x="6992143" y="187921"/>
                  <a:pt x="7016497" y="187921"/>
                </a:cubicBezTo>
                <a:cubicBezTo>
                  <a:pt x="7037145" y="187921"/>
                  <a:pt x="7045615" y="191672"/>
                  <a:pt x="7070499" y="210428"/>
                </a:cubicBezTo>
                <a:lnTo>
                  <a:pt x="7100147" y="232935"/>
                </a:lnTo>
                <a:lnTo>
                  <a:pt x="7087970" y="242581"/>
                </a:lnTo>
                <a:cubicBezTo>
                  <a:pt x="7071028" y="256514"/>
                  <a:pt x="7067322" y="302600"/>
                  <a:pt x="7082146" y="310638"/>
                </a:cubicBezTo>
                <a:cubicBezTo>
                  <a:pt x="7095911" y="318141"/>
                  <a:pt x="7118147" y="318141"/>
                  <a:pt x="7122912" y="310638"/>
                </a:cubicBezTo>
                <a:cubicBezTo>
                  <a:pt x="7125030" y="307423"/>
                  <a:pt x="7127148" y="262409"/>
                  <a:pt x="7128206" y="210963"/>
                </a:cubicBezTo>
                <a:cubicBezTo>
                  <a:pt x="7129265" y="159519"/>
                  <a:pt x="7131383" y="115576"/>
                  <a:pt x="7133501" y="113433"/>
                </a:cubicBezTo>
                <a:cubicBezTo>
                  <a:pt x="7135618" y="111290"/>
                  <a:pt x="7143560" y="113433"/>
                  <a:pt x="7150972" y="118256"/>
                </a:cubicBezTo>
                <a:lnTo>
                  <a:pt x="7165266" y="126294"/>
                </a:lnTo>
                <a:lnTo>
                  <a:pt x="7166855" y="235079"/>
                </a:lnTo>
                <a:cubicBezTo>
                  <a:pt x="7167054" y="248476"/>
                  <a:pt x="7167227" y="260223"/>
                  <a:pt x="7167401" y="270521"/>
                </a:cubicBezTo>
                <a:lnTo>
                  <a:pt x="7167826" y="291324"/>
                </a:lnTo>
                <a:lnTo>
                  <a:pt x="7196503" y="266695"/>
                </a:lnTo>
                <a:lnTo>
                  <a:pt x="7229542" y="260928"/>
                </a:lnTo>
                <a:lnTo>
                  <a:pt x="7231974" y="258658"/>
                </a:lnTo>
                <a:cubicBezTo>
                  <a:pt x="7244151" y="255442"/>
                  <a:pt x="7244151" y="255442"/>
                  <a:pt x="7231445" y="219538"/>
                </a:cubicBezTo>
                <a:cubicBezTo>
                  <a:pt x="7203385" y="141298"/>
                  <a:pt x="7236739" y="83423"/>
                  <a:pt x="7296564" y="108610"/>
                </a:cubicBezTo>
                <a:cubicBezTo>
                  <a:pt x="7326741" y="121471"/>
                  <a:pt x="7342095" y="160054"/>
                  <a:pt x="7328859" y="187385"/>
                </a:cubicBezTo>
                <a:cubicBezTo>
                  <a:pt x="7321448" y="202389"/>
                  <a:pt x="7321448" y="204533"/>
                  <a:pt x="7328859" y="213108"/>
                </a:cubicBezTo>
                <a:cubicBezTo>
                  <a:pt x="7336801" y="222217"/>
                  <a:pt x="7391331" y="251691"/>
                  <a:pt x="7417803" y="261873"/>
                </a:cubicBezTo>
                <a:cubicBezTo>
                  <a:pt x="7422833" y="263748"/>
                  <a:pt x="7426539" y="266294"/>
                  <a:pt x="7429318" y="269978"/>
                </a:cubicBezTo>
                <a:lnTo>
                  <a:pt x="7429704" y="270946"/>
                </a:lnTo>
                <a:lnTo>
                  <a:pt x="7434679" y="272523"/>
                </a:lnTo>
                <a:cubicBezTo>
                  <a:pt x="7445863" y="277011"/>
                  <a:pt x="7456451" y="283040"/>
                  <a:pt x="7456451" y="286523"/>
                </a:cubicBezTo>
                <a:cubicBezTo>
                  <a:pt x="7456451" y="288667"/>
                  <a:pt x="7450628" y="297777"/>
                  <a:pt x="7443216" y="306351"/>
                </a:cubicBezTo>
                <a:lnTo>
                  <a:pt x="7442210" y="307785"/>
                </a:lnTo>
                <a:lnTo>
                  <a:pt x="7445863" y="317069"/>
                </a:lnTo>
                <a:cubicBezTo>
                  <a:pt x="7449569" y="325107"/>
                  <a:pt x="7454863" y="338504"/>
                  <a:pt x="7456981" y="347614"/>
                </a:cubicBezTo>
                <a:cubicBezTo>
                  <a:pt x="7459098" y="356188"/>
                  <a:pt x="7463863" y="366370"/>
                  <a:pt x="7468099" y="370121"/>
                </a:cubicBezTo>
                <a:cubicBezTo>
                  <a:pt x="7472334" y="373873"/>
                  <a:pt x="7475511" y="382447"/>
                  <a:pt x="7475511" y="388877"/>
                </a:cubicBezTo>
                <a:cubicBezTo>
                  <a:pt x="7475511" y="395308"/>
                  <a:pt x="7480275" y="409241"/>
                  <a:pt x="7485570" y="418887"/>
                </a:cubicBezTo>
                <a:cubicBezTo>
                  <a:pt x="7491393" y="428533"/>
                  <a:pt x="7494570" y="438179"/>
                  <a:pt x="7492452" y="441394"/>
                </a:cubicBezTo>
                <a:cubicBezTo>
                  <a:pt x="7490335" y="444609"/>
                  <a:pt x="7492452" y="449432"/>
                  <a:pt x="7496688" y="452647"/>
                </a:cubicBezTo>
                <a:cubicBezTo>
                  <a:pt x="7513100" y="466045"/>
                  <a:pt x="7527394" y="505700"/>
                  <a:pt x="7524748" y="530886"/>
                </a:cubicBezTo>
                <a:cubicBezTo>
                  <a:pt x="7522630" y="550178"/>
                  <a:pt x="7524748" y="560360"/>
                  <a:pt x="7535866" y="581260"/>
                </a:cubicBezTo>
                <a:cubicBezTo>
                  <a:pt x="7543278" y="595193"/>
                  <a:pt x="7546984" y="607652"/>
                  <a:pt x="7546984" y="618236"/>
                </a:cubicBezTo>
                <a:lnTo>
                  <a:pt x="7540890" y="632334"/>
                </a:lnTo>
                <a:lnTo>
                  <a:pt x="7545925" y="647241"/>
                </a:lnTo>
                <a:cubicBezTo>
                  <a:pt x="7547910" y="659365"/>
                  <a:pt x="7547249" y="669145"/>
                  <a:pt x="7543278" y="672360"/>
                </a:cubicBezTo>
                <a:cubicBezTo>
                  <a:pt x="7539571" y="675575"/>
                  <a:pt x="7537454" y="682542"/>
                  <a:pt x="7539042" y="688436"/>
                </a:cubicBezTo>
                <a:cubicBezTo>
                  <a:pt x="7541160" y="695939"/>
                  <a:pt x="7539042" y="699154"/>
                  <a:pt x="7531630" y="699154"/>
                </a:cubicBezTo>
                <a:cubicBezTo>
                  <a:pt x="7515218" y="699154"/>
                  <a:pt x="7497217" y="714695"/>
                  <a:pt x="7502511" y="724340"/>
                </a:cubicBezTo>
                <a:cubicBezTo>
                  <a:pt x="7505159" y="729163"/>
                  <a:pt x="7505159" y="744168"/>
                  <a:pt x="7501982" y="759173"/>
                </a:cubicBezTo>
                <a:cubicBezTo>
                  <a:pt x="7499335" y="774178"/>
                  <a:pt x="7498276" y="787575"/>
                  <a:pt x="7500394" y="789183"/>
                </a:cubicBezTo>
                <a:cubicBezTo>
                  <a:pt x="7501982" y="790790"/>
                  <a:pt x="7516277" y="785431"/>
                  <a:pt x="7532689" y="777394"/>
                </a:cubicBezTo>
                <a:cubicBezTo>
                  <a:pt x="7561807" y="762389"/>
                  <a:pt x="7577690" y="761852"/>
                  <a:pt x="7577690" y="776857"/>
                </a:cubicBezTo>
                <a:cubicBezTo>
                  <a:pt x="7577690" y="789719"/>
                  <a:pt x="7544866" y="811154"/>
                  <a:pt x="7522630" y="813298"/>
                </a:cubicBezTo>
                <a:cubicBezTo>
                  <a:pt x="7507277" y="814369"/>
                  <a:pt x="7499335" y="819192"/>
                  <a:pt x="7491394" y="829374"/>
                </a:cubicBezTo>
                <a:cubicBezTo>
                  <a:pt x="7481335" y="842771"/>
                  <a:pt x="7481335" y="845986"/>
                  <a:pt x="7487688" y="874388"/>
                </a:cubicBezTo>
                <a:cubicBezTo>
                  <a:pt x="7494041" y="903862"/>
                  <a:pt x="7494041" y="905469"/>
                  <a:pt x="7482923" y="914580"/>
                </a:cubicBezTo>
                <a:cubicBezTo>
                  <a:pt x="7476569" y="919939"/>
                  <a:pt x="7465981" y="924225"/>
                  <a:pt x="7459099" y="924225"/>
                </a:cubicBezTo>
                <a:cubicBezTo>
                  <a:pt x="7452745" y="924225"/>
                  <a:pt x="7444275" y="927977"/>
                  <a:pt x="7440569" y="932264"/>
                </a:cubicBezTo>
                <a:cubicBezTo>
                  <a:pt x="7433157" y="941373"/>
                  <a:pt x="7435275" y="982101"/>
                  <a:pt x="7444804" y="1007287"/>
                </a:cubicBezTo>
                <a:cubicBezTo>
                  <a:pt x="7446392" y="1011574"/>
                  <a:pt x="7448775" y="1018273"/>
                  <a:pt x="7451290" y="1025575"/>
                </a:cubicBezTo>
                <a:lnTo>
                  <a:pt x="7453735" y="1032931"/>
                </a:lnTo>
                <a:lnTo>
                  <a:pt x="7553337" y="1015861"/>
                </a:lnTo>
                <a:cubicBezTo>
                  <a:pt x="7563395" y="1011575"/>
                  <a:pt x="7576631" y="1009431"/>
                  <a:pt x="7586690" y="1011575"/>
                </a:cubicBezTo>
                <a:cubicBezTo>
                  <a:pt x="7599926" y="1014254"/>
                  <a:pt x="7605220" y="1012646"/>
                  <a:pt x="7611573" y="1003536"/>
                </a:cubicBezTo>
                <a:cubicBezTo>
                  <a:pt x="7618456" y="993890"/>
                  <a:pt x="7624809" y="992283"/>
                  <a:pt x="7652340" y="992283"/>
                </a:cubicBezTo>
                <a:cubicBezTo>
                  <a:pt x="7670870" y="992283"/>
                  <a:pt x="7688340" y="994962"/>
                  <a:pt x="7691517" y="998713"/>
                </a:cubicBezTo>
                <a:cubicBezTo>
                  <a:pt x="7696282" y="1003536"/>
                  <a:pt x="7699458" y="1003001"/>
                  <a:pt x="7704223" y="996570"/>
                </a:cubicBezTo>
                <a:cubicBezTo>
                  <a:pt x="7708459" y="991211"/>
                  <a:pt x="7722753" y="986924"/>
                  <a:pt x="7741813" y="985316"/>
                </a:cubicBezTo>
                <a:cubicBezTo>
                  <a:pt x="7758754" y="983708"/>
                  <a:pt x="7775696" y="979957"/>
                  <a:pt x="7778872" y="977278"/>
                </a:cubicBezTo>
                <a:cubicBezTo>
                  <a:pt x="7782049" y="974599"/>
                  <a:pt x="7798461" y="968168"/>
                  <a:pt x="7814344" y="963881"/>
                </a:cubicBezTo>
                <a:cubicBezTo>
                  <a:pt x="7830227" y="959594"/>
                  <a:pt x="7853522" y="952627"/>
                  <a:pt x="7866228" y="948876"/>
                </a:cubicBezTo>
                <a:cubicBezTo>
                  <a:pt x="7891640" y="941373"/>
                  <a:pt x="7903288" y="945661"/>
                  <a:pt x="7912288" y="964417"/>
                </a:cubicBezTo>
                <a:cubicBezTo>
                  <a:pt x="7918112" y="977278"/>
                  <a:pt x="7950407" y="985852"/>
                  <a:pt x="7959407" y="976742"/>
                </a:cubicBezTo>
                <a:cubicBezTo>
                  <a:pt x="7962584" y="973527"/>
                  <a:pt x="7969466" y="970848"/>
                  <a:pt x="7975290" y="970848"/>
                </a:cubicBezTo>
                <a:cubicBezTo>
                  <a:pt x="7986937" y="970848"/>
                  <a:pt x="7986408" y="966560"/>
                  <a:pt x="7968407" y="906542"/>
                </a:cubicBezTo>
                <a:cubicBezTo>
                  <a:pt x="7962584" y="887249"/>
                  <a:pt x="7955171" y="861527"/>
                  <a:pt x="7951995" y="849737"/>
                </a:cubicBezTo>
                <a:cubicBezTo>
                  <a:pt x="7947760" y="834733"/>
                  <a:pt x="7938759" y="821336"/>
                  <a:pt x="7923406" y="809010"/>
                </a:cubicBezTo>
                <a:cubicBezTo>
                  <a:pt x="7897464" y="787039"/>
                  <a:pt x="7891640" y="770963"/>
                  <a:pt x="7883169" y="692724"/>
                </a:cubicBezTo>
                <a:cubicBezTo>
                  <a:pt x="7875228" y="622523"/>
                  <a:pt x="7871522" y="611269"/>
                  <a:pt x="7855639" y="613413"/>
                </a:cubicBezTo>
                <a:cubicBezTo>
                  <a:pt x="7846639" y="614484"/>
                  <a:pt x="7843463" y="619307"/>
                  <a:pt x="7841874" y="632704"/>
                </a:cubicBezTo>
                <a:cubicBezTo>
                  <a:pt x="7839757" y="653068"/>
                  <a:pt x="7829697" y="658963"/>
                  <a:pt x="7811167" y="650389"/>
                </a:cubicBezTo>
                <a:cubicBezTo>
                  <a:pt x="7797932" y="644494"/>
                  <a:pt x="7797932" y="643958"/>
                  <a:pt x="7801638" y="594657"/>
                </a:cubicBezTo>
                <a:cubicBezTo>
                  <a:pt x="7803755" y="567327"/>
                  <a:pt x="7809579" y="524456"/>
                  <a:pt x="7814873" y="499805"/>
                </a:cubicBezTo>
                <a:cubicBezTo>
                  <a:pt x="7820168" y="474083"/>
                  <a:pt x="7823874" y="436035"/>
                  <a:pt x="7822814" y="412992"/>
                </a:cubicBezTo>
                <a:cubicBezTo>
                  <a:pt x="7821756" y="377088"/>
                  <a:pt x="7822814" y="371193"/>
                  <a:pt x="7831286" y="368513"/>
                </a:cubicBezTo>
                <a:cubicBezTo>
                  <a:pt x="7839227" y="365834"/>
                  <a:pt x="7840815" y="359404"/>
                  <a:pt x="7840815" y="328323"/>
                </a:cubicBezTo>
                <a:cubicBezTo>
                  <a:pt x="7840815" y="292954"/>
                  <a:pt x="7848227" y="264017"/>
                  <a:pt x="7857757" y="264017"/>
                </a:cubicBezTo>
                <a:cubicBezTo>
                  <a:pt x="7865699" y="264017"/>
                  <a:pt x="7862522" y="249012"/>
                  <a:pt x="7854051" y="245796"/>
                </a:cubicBezTo>
                <a:cubicBezTo>
                  <a:pt x="7849816" y="244189"/>
                  <a:pt x="7846110" y="236150"/>
                  <a:pt x="7846110" y="227576"/>
                </a:cubicBezTo>
                <a:cubicBezTo>
                  <a:pt x="7846110" y="219002"/>
                  <a:pt x="7843463" y="209356"/>
                  <a:pt x="7839757" y="206141"/>
                </a:cubicBezTo>
                <a:cubicBezTo>
                  <a:pt x="7836051" y="202389"/>
                  <a:pt x="7833933" y="190064"/>
                  <a:pt x="7834992" y="177739"/>
                </a:cubicBezTo>
                <a:cubicBezTo>
                  <a:pt x="7836051" y="162734"/>
                  <a:pt x="7833403" y="152552"/>
                  <a:pt x="7827580" y="145586"/>
                </a:cubicBezTo>
                <a:cubicBezTo>
                  <a:pt x="7819109" y="135940"/>
                  <a:pt x="7819109" y="135404"/>
                  <a:pt x="7828639" y="131653"/>
                </a:cubicBezTo>
                <a:cubicBezTo>
                  <a:pt x="7833933" y="129509"/>
                  <a:pt x="7846110" y="122543"/>
                  <a:pt x="7855110" y="115576"/>
                </a:cubicBezTo>
                <a:cubicBezTo>
                  <a:pt x="7892699" y="87174"/>
                  <a:pt x="7957289" y="115576"/>
                  <a:pt x="7957818" y="160591"/>
                </a:cubicBezTo>
                <a:cubicBezTo>
                  <a:pt x="7957818" y="170236"/>
                  <a:pt x="7960466" y="179347"/>
                  <a:pt x="7963113" y="180954"/>
                </a:cubicBezTo>
                <a:cubicBezTo>
                  <a:pt x="7972642" y="186849"/>
                  <a:pt x="7968936" y="199710"/>
                  <a:pt x="7957818" y="199710"/>
                </a:cubicBezTo>
                <a:cubicBezTo>
                  <a:pt x="7951995" y="199710"/>
                  <a:pt x="7947230" y="201854"/>
                  <a:pt x="7947230" y="203997"/>
                </a:cubicBezTo>
                <a:cubicBezTo>
                  <a:pt x="7947230" y="209892"/>
                  <a:pt x="7963113" y="223825"/>
                  <a:pt x="7975290" y="228112"/>
                </a:cubicBezTo>
                <a:cubicBezTo>
                  <a:pt x="7980584" y="230256"/>
                  <a:pt x="7998056" y="240438"/>
                  <a:pt x="8014467" y="251155"/>
                </a:cubicBezTo>
                <a:cubicBezTo>
                  <a:pt x="8045174" y="272054"/>
                  <a:pt x="8047821" y="272054"/>
                  <a:pt x="8174884" y="274198"/>
                </a:cubicBezTo>
                <a:cubicBezTo>
                  <a:pt x="8179119" y="274198"/>
                  <a:pt x="8187061" y="282236"/>
                  <a:pt x="8192355" y="292418"/>
                </a:cubicBezTo>
                <a:cubicBezTo>
                  <a:pt x="8197649" y="302064"/>
                  <a:pt x="8215650" y="325107"/>
                  <a:pt x="8232062" y="342791"/>
                </a:cubicBezTo>
                <a:cubicBezTo>
                  <a:pt x="8248474" y="360476"/>
                  <a:pt x="8271240" y="388877"/>
                  <a:pt x="8282887" y="405490"/>
                </a:cubicBezTo>
                <a:cubicBezTo>
                  <a:pt x="8294535" y="422102"/>
                  <a:pt x="8306711" y="435499"/>
                  <a:pt x="8310946" y="435499"/>
                </a:cubicBezTo>
                <a:cubicBezTo>
                  <a:pt x="8317300" y="435499"/>
                  <a:pt x="8339006" y="406026"/>
                  <a:pt x="8339006" y="396915"/>
                </a:cubicBezTo>
                <a:cubicBezTo>
                  <a:pt x="8339006" y="394772"/>
                  <a:pt x="8332124" y="391557"/>
                  <a:pt x="8324182" y="389949"/>
                </a:cubicBezTo>
                <a:lnTo>
                  <a:pt x="8309359" y="386734"/>
                </a:lnTo>
                <a:lnTo>
                  <a:pt x="8311476" y="345471"/>
                </a:lnTo>
                <a:cubicBezTo>
                  <a:pt x="8315182" y="273126"/>
                  <a:pt x="8323123" y="243116"/>
                  <a:pt x="8345889" y="217930"/>
                </a:cubicBezTo>
                <a:cubicBezTo>
                  <a:pt x="8361772" y="200782"/>
                  <a:pt x="8366007" y="191136"/>
                  <a:pt x="8366007" y="176131"/>
                </a:cubicBezTo>
                <a:cubicBezTo>
                  <a:pt x="8366007" y="160591"/>
                  <a:pt x="8363889" y="156839"/>
                  <a:pt x="8355948" y="156839"/>
                </a:cubicBezTo>
                <a:cubicBezTo>
                  <a:pt x="8349595" y="156839"/>
                  <a:pt x="8340065" y="147729"/>
                  <a:pt x="8330535" y="132724"/>
                </a:cubicBezTo>
                <a:cubicBezTo>
                  <a:pt x="8321006" y="117184"/>
                  <a:pt x="8311476" y="108610"/>
                  <a:pt x="8304593" y="108610"/>
                </a:cubicBezTo>
                <a:cubicBezTo>
                  <a:pt x="8292946" y="108610"/>
                  <a:pt x="8270710" y="87711"/>
                  <a:pt x="8270710" y="77529"/>
                </a:cubicBezTo>
                <a:cubicBezTo>
                  <a:pt x="8270710" y="74313"/>
                  <a:pt x="8281828" y="60380"/>
                  <a:pt x="8296122" y="46983"/>
                </a:cubicBezTo>
                <a:cubicBezTo>
                  <a:pt x="8340065" y="4649"/>
                  <a:pt x="8378713" y="7327"/>
                  <a:pt x="8420538" y="56629"/>
                </a:cubicBezTo>
                <a:cubicBezTo>
                  <a:pt x="8448069" y="88782"/>
                  <a:pt x="8449127" y="92533"/>
                  <a:pt x="8437480" y="102715"/>
                </a:cubicBezTo>
                <a:cubicBezTo>
                  <a:pt x="8430068" y="108610"/>
                  <a:pt x="8432715" y="112897"/>
                  <a:pt x="8455480" y="137012"/>
                </a:cubicBezTo>
                <a:cubicBezTo>
                  <a:pt x="8499952" y="183098"/>
                  <a:pt x="8505776" y="200246"/>
                  <a:pt x="8508423" y="287595"/>
                </a:cubicBezTo>
                <a:cubicBezTo>
                  <a:pt x="8510540" y="359404"/>
                  <a:pt x="8511070" y="364227"/>
                  <a:pt x="8528012" y="400131"/>
                </a:cubicBezTo>
                <a:cubicBezTo>
                  <a:pt x="8537541" y="421030"/>
                  <a:pt x="8552895" y="460686"/>
                  <a:pt x="8562424" y="488552"/>
                </a:cubicBezTo>
                <a:cubicBezTo>
                  <a:pt x="8578837" y="538389"/>
                  <a:pt x="8578837" y="539460"/>
                  <a:pt x="8569307" y="547499"/>
                </a:cubicBezTo>
                <a:cubicBezTo>
                  <a:pt x="8564013" y="551786"/>
                  <a:pt x="8557660" y="564112"/>
                  <a:pt x="8555542" y="574293"/>
                </a:cubicBezTo>
                <a:cubicBezTo>
                  <a:pt x="8553424" y="584475"/>
                  <a:pt x="8548130" y="596800"/>
                  <a:pt x="8543365" y="602159"/>
                </a:cubicBezTo>
                <a:cubicBezTo>
                  <a:pt x="8535953" y="610197"/>
                  <a:pt x="8535424" y="615021"/>
                  <a:pt x="8540718" y="633241"/>
                </a:cubicBezTo>
                <a:cubicBezTo>
                  <a:pt x="8547600" y="656819"/>
                  <a:pt x="8544953" y="687901"/>
                  <a:pt x="8532247" y="724877"/>
                </a:cubicBezTo>
                <a:cubicBezTo>
                  <a:pt x="8524306" y="748991"/>
                  <a:pt x="8524306" y="750063"/>
                  <a:pt x="8537541" y="770427"/>
                </a:cubicBezTo>
                <a:cubicBezTo>
                  <a:pt x="8551306" y="791326"/>
                  <a:pt x="8566130" y="847594"/>
                  <a:pt x="8578307" y="921546"/>
                </a:cubicBezTo>
                <a:cubicBezTo>
                  <a:pt x="8585719" y="967632"/>
                  <a:pt x="8591543" y="971919"/>
                  <a:pt x="8636545" y="964952"/>
                </a:cubicBezTo>
                <a:cubicBezTo>
                  <a:pt x="8697429" y="955843"/>
                  <a:pt x="8762018" y="961201"/>
                  <a:pt x="8782667" y="976742"/>
                </a:cubicBezTo>
                <a:cubicBezTo>
                  <a:pt x="8791667" y="983708"/>
                  <a:pt x="8925082" y="983173"/>
                  <a:pt x="8937789" y="976206"/>
                </a:cubicBezTo>
                <a:cubicBezTo>
                  <a:pt x="8944142" y="972991"/>
                  <a:pt x="8951024" y="966025"/>
                  <a:pt x="8953671" y="960666"/>
                </a:cubicBezTo>
                <a:cubicBezTo>
                  <a:pt x="8958966" y="950484"/>
                  <a:pt x="8954200" y="903326"/>
                  <a:pt x="8944142" y="865814"/>
                </a:cubicBezTo>
                <a:cubicBezTo>
                  <a:pt x="8940965" y="854025"/>
                  <a:pt x="8937259" y="830446"/>
                  <a:pt x="8935671" y="813833"/>
                </a:cubicBezTo>
                <a:cubicBezTo>
                  <a:pt x="8933554" y="791326"/>
                  <a:pt x="8929847" y="780072"/>
                  <a:pt x="8920317" y="770427"/>
                </a:cubicBezTo>
                <a:cubicBezTo>
                  <a:pt x="8902317" y="752207"/>
                  <a:pt x="8901787" y="704513"/>
                  <a:pt x="8919788" y="654676"/>
                </a:cubicBezTo>
                <a:cubicBezTo>
                  <a:pt x="8931964" y="620915"/>
                  <a:pt x="8932494" y="615021"/>
                  <a:pt x="8926141" y="602159"/>
                </a:cubicBezTo>
                <a:cubicBezTo>
                  <a:pt x="8920317" y="589834"/>
                  <a:pt x="8916082" y="587691"/>
                  <a:pt x="8897552" y="587691"/>
                </a:cubicBezTo>
                <a:cubicBezTo>
                  <a:pt x="8878492" y="588226"/>
                  <a:pt x="8876375" y="586618"/>
                  <a:pt x="8878492" y="576437"/>
                </a:cubicBezTo>
                <a:cubicBezTo>
                  <a:pt x="8879551" y="570006"/>
                  <a:pt x="8878492" y="557145"/>
                  <a:pt x="8876375" y="547499"/>
                </a:cubicBezTo>
                <a:cubicBezTo>
                  <a:pt x="8872139" y="531422"/>
                  <a:pt x="8870022" y="529815"/>
                  <a:pt x="8849374" y="528743"/>
                </a:cubicBezTo>
                <a:cubicBezTo>
                  <a:pt x="8829785" y="527671"/>
                  <a:pt x="8825021" y="529815"/>
                  <a:pt x="8812314" y="545356"/>
                </a:cubicBezTo>
                <a:cubicBezTo>
                  <a:pt x="8793784" y="567863"/>
                  <a:pt x="8785843" y="567863"/>
                  <a:pt x="8781607" y="544284"/>
                </a:cubicBezTo>
                <a:cubicBezTo>
                  <a:pt x="8778961" y="528743"/>
                  <a:pt x="8781078" y="521241"/>
                  <a:pt x="8793255" y="502484"/>
                </a:cubicBezTo>
                <a:cubicBezTo>
                  <a:pt x="8801726" y="490159"/>
                  <a:pt x="8816550" y="471403"/>
                  <a:pt x="8826079" y="461222"/>
                </a:cubicBezTo>
                <a:cubicBezTo>
                  <a:pt x="8841432" y="445145"/>
                  <a:pt x="8843551" y="440322"/>
                  <a:pt x="8840374" y="423710"/>
                </a:cubicBezTo>
                <a:cubicBezTo>
                  <a:pt x="8833491" y="383518"/>
                  <a:pt x="8825550" y="318141"/>
                  <a:pt x="8825021" y="294562"/>
                </a:cubicBezTo>
                <a:cubicBezTo>
                  <a:pt x="8824491" y="270447"/>
                  <a:pt x="8824491" y="270447"/>
                  <a:pt x="8843021" y="268839"/>
                </a:cubicBezTo>
                <a:cubicBezTo>
                  <a:pt x="8859433" y="267232"/>
                  <a:pt x="8862610" y="264552"/>
                  <a:pt x="8872139" y="242045"/>
                </a:cubicBezTo>
                <a:cubicBezTo>
                  <a:pt x="8877963" y="227576"/>
                  <a:pt x="8882728" y="203997"/>
                  <a:pt x="8882728" y="187921"/>
                </a:cubicBezTo>
                <a:cubicBezTo>
                  <a:pt x="8882728" y="162199"/>
                  <a:pt x="8881669" y="158447"/>
                  <a:pt x="8871080" y="155768"/>
                </a:cubicBezTo>
                <a:cubicBezTo>
                  <a:pt x="8857845" y="152552"/>
                  <a:pt x="8838256" y="125758"/>
                  <a:pt x="8838256" y="111290"/>
                </a:cubicBezTo>
                <a:cubicBezTo>
                  <a:pt x="8838256" y="105394"/>
                  <a:pt x="8831374" y="100036"/>
                  <a:pt x="8817080" y="96285"/>
                </a:cubicBezTo>
                <a:cubicBezTo>
                  <a:pt x="8804902" y="93069"/>
                  <a:pt x="8795902" y="87174"/>
                  <a:pt x="8795902" y="82888"/>
                </a:cubicBezTo>
                <a:cubicBezTo>
                  <a:pt x="8795902" y="71634"/>
                  <a:pt x="8830844" y="18046"/>
                  <a:pt x="8844609" y="8400"/>
                </a:cubicBezTo>
                <a:cubicBezTo>
                  <a:pt x="8863139" y="-4462"/>
                  <a:pt x="8897022" y="-2318"/>
                  <a:pt x="8918200" y="13223"/>
                </a:cubicBezTo>
                <a:cubicBezTo>
                  <a:pt x="8928259" y="20725"/>
                  <a:pt x="8944142" y="31443"/>
                  <a:pt x="8953142" y="37873"/>
                </a:cubicBezTo>
                <a:cubicBezTo>
                  <a:pt x="8973790" y="51270"/>
                  <a:pt x="8974849" y="59844"/>
                  <a:pt x="8957377" y="69490"/>
                </a:cubicBezTo>
                <a:cubicBezTo>
                  <a:pt x="8949436" y="73777"/>
                  <a:pt x="8944142" y="81280"/>
                  <a:pt x="8944142" y="88246"/>
                </a:cubicBezTo>
                <a:cubicBezTo>
                  <a:pt x="8944142" y="100571"/>
                  <a:pt x="8964260" y="122007"/>
                  <a:pt x="8986496" y="133261"/>
                </a:cubicBezTo>
                <a:cubicBezTo>
                  <a:pt x="9032026" y="156303"/>
                  <a:pt x="9059557" y="213108"/>
                  <a:pt x="9069087" y="302600"/>
                </a:cubicBezTo>
                <a:cubicBezTo>
                  <a:pt x="9070674" y="320284"/>
                  <a:pt x="9075969" y="341720"/>
                  <a:pt x="9079675" y="350294"/>
                </a:cubicBezTo>
                <a:cubicBezTo>
                  <a:pt x="9083911" y="358868"/>
                  <a:pt x="9087087" y="376016"/>
                  <a:pt x="9087087" y="387806"/>
                </a:cubicBezTo>
                <a:cubicBezTo>
                  <a:pt x="9087087" y="399595"/>
                  <a:pt x="9089734" y="412456"/>
                  <a:pt x="9092910" y="415671"/>
                </a:cubicBezTo>
                <a:cubicBezTo>
                  <a:pt x="9100852" y="423710"/>
                  <a:pt x="9109323" y="519097"/>
                  <a:pt x="9102970" y="530351"/>
                </a:cubicBezTo>
                <a:cubicBezTo>
                  <a:pt x="9097676" y="540533"/>
                  <a:pt x="9100852" y="546427"/>
                  <a:pt x="9112499" y="546427"/>
                </a:cubicBezTo>
                <a:cubicBezTo>
                  <a:pt x="9123088" y="546427"/>
                  <a:pt x="9192973" y="610197"/>
                  <a:pt x="9192973" y="619844"/>
                </a:cubicBezTo>
                <a:cubicBezTo>
                  <a:pt x="9192973" y="626274"/>
                  <a:pt x="9191384" y="626810"/>
                  <a:pt x="9185031" y="621451"/>
                </a:cubicBezTo>
                <a:cubicBezTo>
                  <a:pt x="9178678" y="616092"/>
                  <a:pt x="9175501" y="616092"/>
                  <a:pt x="9169148" y="621451"/>
                </a:cubicBezTo>
                <a:cubicBezTo>
                  <a:pt x="9164912" y="625202"/>
                  <a:pt x="9161207" y="631097"/>
                  <a:pt x="9161207" y="634312"/>
                </a:cubicBezTo>
                <a:cubicBezTo>
                  <a:pt x="9161207" y="645030"/>
                  <a:pt x="9136853" y="664857"/>
                  <a:pt x="9126264" y="663250"/>
                </a:cubicBezTo>
                <a:cubicBezTo>
                  <a:pt x="9114088" y="661106"/>
                  <a:pt x="9115146" y="676647"/>
                  <a:pt x="9129970" y="712551"/>
                </a:cubicBezTo>
                <a:cubicBezTo>
                  <a:pt x="9135265" y="725948"/>
                  <a:pt x="9142147" y="761852"/>
                  <a:pt x="9145324" y="792934"/>
                </a:cubicBezTo>
                <a:cubicBezTo>
                  <a:pt x="9148500" y="824015"/>
                  <a:pt x="9153265" y="862599"/>
                  <a:pt x="9155912" y="878675"/>
                </a:cubicBezTo>
                <a:cubicBezTo>
                  <a:pt x="9161736" y="916187"/>
                  <a:pt x="9157501" y="921546"/>
                  <a:pt x="9120441" y="921546"/>
                </a:cubicBezTo>
                <a:lnTo>
                  <a:pt x="9091323" y="921546"/>
                </a:lnTo>
                <a:lnTo>
                  <a:pt x="9093970" y="953699"/>
                </a:lnTo>
                <a:cubicBezTo>
                  <a:pt x="9098205" y="1001929"/>
                  <a:pt x="9106147" y="1010503"/>
                  <a:pt x="9146383" y="1013718"/>
                </a:cubicBezTo>
                <a:cubicBezTo>
                  <a:pt x="9174972" y="1015861"/>
                  <a:pt x="9182913" y="1014790"/>
                  <a:pt x="9201972" y="1003536"/>
                </a:cubicBezTo>
                <a:cubicBezTo>
                  <a:pt x="9221032" y="992283"/>
                  <a:pt x="9225797" y="991747"/>
                  <a:pt x="9235856" y="997642"/>
                </a:cubicBezTo>
                <a:cubicBezTo>
                  <a:pt x="9259151" y="1011575"/>
                  <a:pt x="9277151" y="1030866"/>
                  <a:pt x="9277151" y="1042120"/>
                </a:cubicBezTo>
                <a:cubicBezTo>
                  <a:pt x="9277151" y="1052838"/>
                  <a:pt x="9279269" y="1053910"/>
                  <a:pt x="9305211" y="1051766"/>
                </a:cubicBezTo>
                <a:cubicBezTo>
                  <a:pt x="9342800" y="1048551"/>
                  <a:pt x="9345976" y="1047479"/>
                  <a:pt x="9342800" y="1034617"/>
                </a:cubicBezTo>
                <a:cubicBezTo>
                  <a:pt x="9339094" y="1020149"/>
                  <a:pt x="9348624" y="1008895"/>
                  <a:pt x="9369272" y="1004609"/>
                </a:cubicBezTo>
                <a:cubicBezTo>
                  <a:pt x="9398920" y="998178"/>
                  <a:pt x="9410038" y="983173"/>
                  <a:pt x="9410038" y="948876"/>
                </a:cubicBezTo>
                <a:cubicBezTo>
                  <a:pt x="9410038" y="932264"/>
                  <a:pt x="9406332" y="905469"/>
                  <a:pt x="9402096" y="889393"/>
                </a:cubicBezTo>
                <a:cubicBezTo>
                  <a:pt x="9397860" y="873316"/>
                  <a:pt x="9392566" y="850274"/>
                  <a:pt x="9390978" y="837948"/>
                </a:cubicBezTo>
                <a:cubicBezTo>
                  <a:pt x="9388330" y="819728"/>
                  <a:pt x="9384624" y="814369"/>
                  <a:pt x="9369272" y="805795"/>
                </a:cubicBezTo>
                <a:cubicBezTo>
                  <a:pt x="9350742" y="795613"/>
                  <a:pt x="9350742" y="795613"/>
                  <a:pt x="9353388" y="766140"/>
                </a:cubicBezTo>
                <a:cubicBezTo>
                  <a:pt x="9354977" y="750063"/>
                  <a:pt x="9361330" y="727556"/>
                  <a:pt x="9367153" y="716303"/>
                </a:cubicBezTo>
                <a:cubicBezTo>
                  <a:pt x="9381977" y="688972"/>
                  <a:pt x="9381448" y="664857"/>
                  <a:pt x="9364506" y="640207"/>
                </a:cubicBezTo>
                <a:cubicBezTo>
                  <a:pt x="9353918" y="624130"/>
                  <a:pt x="9351270" y="614484"/>
                  <a:pt x="9352330" y="595193"/>
                </a:cubicBezTo>
                <a:lnTo>
                  <a:pt x="9353918" y="570542"/>
                </a:lnTo>
                <a:lnTo>
                  <a:pt x="9335388" y="570542"/>
                </a:lnTo>
                <a:cubicBezTo>
                  <a:pt x="9314741" y="570542"/>
                  <a:pt x="9291446" y="587154"/>
                  <a:pt x="9279269" y="611269"/>
                </a:cubicBezTo>
                <a:cubicBezTo>
                  <a:pt x="9270269" y="629489"/>
                  <a:pt x="9252798" y="631633"/>
                  <a:pt x="9249092" y="615556"/>
                </a:cubicBezTo>
                <a:cubicBezTo>
                  <a:pt x="9244856" y="598944"/>
                  <a:pt x="9254386" y="575901"/>
                  <a:pt x="9271857" y="563575"/>
                </a:cubicBezTo>
                <a:cubicBezTo>
                  <a:pt x="9280328" y="557145"/>
                  <a:pt x="9292505" y="540533"/>
                  <a:pt x="9299387" y="526600"/>
                </a:cubicBezTo>
                <a:cubicBezTo>
                  <a:pt x="9306270" y="512666"/>
                  <a:pt x="9314211" y="499269"/>
                  <a:pt x="9316858" y="497126"/>
                </a:cubicBezTo>
                <a:cubicBezTo>
                  <a:pt x="9320034" y="494982"/>
                  <a:pt x="9322152" y="458006"/>
                  <a:pt x="9322152" y="406026"/>
                </a:cubicBezTo>
                <a:lnTo>
                  <a:pt x="9322152" y="315997"/>
                </a:lnTo>
                <a:lnTo>
                  <a:pt x="9341741" y="307959"/>
                </a:lnTo>
                <a:cubicBezTo>
                  <a:pt x="9357624" y="300992"/>
                  <a:pt x="9362389" y="296170"/>
                  <a:pt x="9365036" y="281165"/>
                </a:cubicBezTo>
                <a:cubicBezTo>
                  <a:pt x="9367153" y="270983"/>
                  <a:pt x="9372978" y="253835"/>
                  <a:pt x="9378272" y="243653"/>
                </a:cubicBezTo>
                <a:cubicBezTo>
                  <a:pt x="9391508" y="219002"/>
                  <a:pt x="9390978" y="217930"/>
                  <a:pt x="9369800" y="208820"/>
                </a:cubicBezTo>
                <a:cubicBezTo>
                  <a:pt x="9357624" y="203461"/>
                  <a:pt x="9351270" y="197567"/>
                  <a:pt x="9351270" y="190064"/>
                </a:cubicBezTo>
                <a:cubicBezTo>
                  <a:pt x="9351270" y="184170"/>
                  <a:pt x="9348624" y="177739"/>
                  <a:pt x="9345976" y="176131"/>
                </a:cubicBezTo>
                <a:cubicBezTo>
                  <a:pt x="9343330" y="174524"/>
                  <a:pt x="9340682" y="168629"/>
                  <a:pt x="9340682" y="163806"/>
                </a:cubicBezTo>
                <a:cubicBezTo>
                  <a:pt x="9340682" y="158447"/>
                  <a:pt x="9332212" y="150945"/>
                  <a:pt x="9319505" y="145586"/>
                </a:cubicBezTo>
                <a:cubicBezTo>
                  <a:pt x="9307858" y="140763"/>
                  <a:pt x="9298329" y="133261"/>
                  <a:pt x="9298329" y="129509"/>
                </a:cubicBezTo>
                <a:cubicBezTo>
                  <a:pt x="9298329" y="125758"/>
                  <a:pt x="9311034" y="108074"/>
                  <a:pt x="9326388" y="90390"/>
                </a:cubicBezTo>
                <a:lnTo>
                  <a:pt x="9354448" y="58773"/>
                </a:lnTo>
                <a:lnTo>
                  <a:pt x="9424332" y="58773"/>
                </a:lnTo>
                <a:lnTo>
                  <a:pt x="9455038" y="87711"/>
                </a:lnTo>
                <a:cubicBezTo>
                  <a:pt x="9471980" y="103787"/>
                  <a:pt x="9485746" y="120399"/>
                  <a:pt x="9485746" y="124686"/>
                </a:cubicBezTo>
                <a:cubicBezTo>
                  <a:pt x="9485746" y="128973"/>
                  <a:pt x="9477804" y="135940"/>
                  <a:pt x="9468274" y="140227"/>
                </a:cubicBezTo>
                <a:cubicBezTo>
                  <a:pt x="9449744" y="148265"/>
                  <a:pt x="9444450" y="169165"/>
                  <a:pt x="9458744" y="174524"/>
                </a:cubicBezTo>
                <a:cubicBezTo>
                  <a:pt x="9462980" y="176131"/>
                  <a:pt x="9466686" y="180954"/>
                  <a:pt x="9466686" y="185241"/>
                </a:cubicBezTo>
                <a:cubicBezTo>
                  <a:pt x="9466686" y="189529"/>
                  <a:pt x="9477274" y="201854"/>
                  <a:pt x="9490510" y="213108"/>
                </a:cubicBezTo>
                <a:cubicBezTo>
                  <a:pt x="9514864" y="233471"/>
                  <a:pt x="9546100" y="274734"/>
                  <a:pt x="9546100" y="287059"/>
                </a:cubicBezTo>
                <a:cubicBezTo>
                  <a:pt x="9546100" y="295633"/>
                  <a:pt x="9583160" y="369585"/>
                  <a:pt x="9597984" y="391021"/>
                </a:cubicBezTo>
                <a:cubicBezTo>
                  <a:pt x="9604337" y="400131"/>
                  <a:pt x="9609632" y="414064"/>
                  <a:pt x="9609632" y="422638"/>
                </a:cubicBezTo>
                <a:cubicBezTo>
                  <a:pt x="9609632" y="432819"/>
                  <a:pt x="9614396" y="442466"/>
                  <a:pt x="9622867" y="449968"/>
                </a:cubicBezTo>
                <a:cubicBezTo>
                  <a:pt x="9630279" y="456398"/>
                  <a:pt x="9636102" y="463365"/>
                  <a:pt x="9636102" y="465509"/>
                </a:cubicBezTo>
                <a:cubicBezTo>
                  <a:pt x="9636102" y="470868"/>
                  <a:pt x="9611220" y="508380"/>
                  <a:pt x="9592690" y="531959"/>
                </a:cubicBezTo>
                <a:cubicBezTo>
                  <a:pt x="9579454" y="548571"/>
                  <a:pt x="9578395" y="555538"/>
                  <a:pt x="9572572" y="632704"/>
                </a:cubicBezTo>
                <a:cubicBezTo>
                  <a:pt x="9569395" y="678255"/>
                  <a:pt x="9564630" y="717910"/>
                  <a:pt x="9561454" y="721125"/>
                </a:cubicBezTo>
                <a:cubicBezTo>
                  <a:pt x="9558277" y="724340"/>
                  <a:pt x="9548218" y="726484"/>
                  <a:pt x="9539218" y="726484"/>
                </a:cubicBezTo>
                <a:cubicBezTo>
                  <a:pt x="9522806" y="726484"/>
                  <a:pt x="9521746" y="728092"/>
                  <a:pt x="9517511" y="752743"/>
                </a:cubicBezTo>
                <a:cubicBezTo>
                  <a:pt x="9514334" y="769355"/>
                  <a:pt x="9514864" y="785968"/>
                  <a:pt x="9518040" y="798293"/>
                </a:cubicBezTo>
                <a:cubicBezTo>
                  <a:pt x="9532864" y="851881"/>
                  <a:pt x="9536570" y="870101"/>
                  <a:pt x="9540806" y="916723"/>
                </a:cubicBezTo>
                <a:cubicBezTo>
                  <a:pt x="9546100" y="973527"/>
                  <a:pt x="9554571" y="1024436"/>
                  <a:pt x="9563042" y="1046943"/>
                </a:cubicBezTo>
                <a:cubicBezTo>
                  <a:pt x="9570454" y="1066770"/>
                  <a:pt x="9599042" y="1067842"/>
                  <a:pt x="9611220" y="1049087"/>
                </a:cubicBezTo>
                <a:cubicBezTo>
                  <a:pt x="9617044" y="1039977"/>
                  <a:pt x="9626573" y="1035154"/>
                  <a:pt x="9645103" y="1032474"/>
                </a:cubicBezTo>
                <a:cubicBezTo>
                  <a:pt x="9684280" y="1026043"/>
                  <a:pt x="9721340" y="1028723"/>
                  <a:pt x="9731929" y="1038369"/>
                </a:cubicBezTo>
                <a:cubicBezTo>
                  <a:pt x="9738811" y="1044799"/>
                  <a:pt x="9750459" y="1046407"/>
                  <a:pt x="9780107" y="1045336"/>
                </a:cubicBezTo>
                <a:cubicBezTo>
                  <a:pt x="9801284" y="1044799"/>
                  <a:pt x="9843638" y="1045871"/>
                  <a:pt x="9874345" y="1048014"/>
                </a:cubicBezTo>
                <a:cubicBezTo>
                  <a:pt x="9920406" y="1051230"/>
                  <a:pt x="9933641" y="1050694"/>
                  <a:pt x="9950582" y="1043192"/>
                </a:cubicBezTo>
                <a:cubicBezTo>
                  <a:pt x="9965406" y="1036762"/>
                  <a:pt x="9972818" y="1036225"/>
                  <a:pt x="9976524" y="1039977"/>
                </a:cubicBezTo>
                <a:cubicBezTo>
                  <a:pt x="9979701" y="1043192"/>
                  <a:pt x="9986584" y="1045871"/>
                  <a:pt x="9991878" y="1045871"/>
                </a:cubicBezTo>
                <a:cubicBezTo>
                  <a:pt x="10004054" y="1045871"/>
                  <a:pt x="10004584" y="1027115"/>
                  <a:pt x="9992936" y="986924"/>
                </a:cubicBezTo>
                <a:cubicBezTo>
                  <a:pt x="9988172" y="970848"/>
                  <a:pt x="9981818" y="942446"/>
                  <a:pt x="9978642" y="924225"/>
                </a:cubicBezTo>
                <a:cubicBezTo>
                  <a:pt x="9973878" y="898503"/>
                  <a:pt x="9968054" y="885106"/>
                  <a:pt x="9951640" y="865278"/>
                </a:cubicBezTo>
                <a:lnTo>
                  <a:pt x="9930464" y="839556"/>
                </a:lnTo>
                <a:lnTo>
                  <a:pt x="9928876" y="769891"/>
                </a:lnTo>
                <a:cubicBezTo>
                  <a:pt x="9927817" y="731307"/>
                  <a:pt x="9924640" y="697546"/>
                  <a:pt x="9921994" y="693795"/>
                </a:cubicBezTo>
                <a:cubicBezTo>
                  <a:pt x="9919346" y="690580"/>
                  <a:pt x="9918288" y="681470"/>
                  <a:pt x="9920406" y="674504"/>
                </a:cubicBezTo>
                <a:cubicBezTo>
                  <a:pt x="9921994" y="667001"/>
                  <a:pt x="9921464" y="659499"/>
                  <a:pt x="9918288" y="657891"/>
                </a:cubicBezTo>
                <a:cubicBezTo>
                  <a:pt x="9911934" y="654140"/>
                  <a:pt x="9906110" y="668073"/>
                  <a:pt x="9909816" y="677719"/>
                </a:cubicBezTo>
                <a:cubicBezTo>
                  <a:pt x="9911404" y="681470"/>
                  <a:pt x="9909287" y="691652"/>
                  <a:pt x="9905052" y="699690"/>
                </a:cubicBezTo>
                <a:cubicBezTo>
                  <a:pt x="9900816" y="708264"/>
                  <a:pt x="9898698" y="722733"/>
                  <a:pt x="9900287" y="733987"/>
                </a:cubicBezTo>
                <a:cubicBezTo>
                  <a:pt x="9903464" y="756494"/>
                  <a:pt x="9895522" y="766140"/>
                  <a:pt x="9864286" y="776857"/>
                </a:cubicBezTo>
                <a:cubicBezTo>
                  <a:pt x="9847873" y="782752"/>
                  <a:pt x="9842050" y="782216"/>
                  <a:pt x="9821931" y="773106"/>
                </a:cubicBezTo>
                <a:cubicBezTo>
                  <a:pt x="9785401" y="757566"/>
                  <a:pt x="9783284" y="751671"/>
                  <a:pt x="9798636" y="717910"/>
                </a:cubicBezTo>
                <a:lnTo>
                  <a:pt x="9811343" y="688972"/>
                </a:lnTo>
                <a:lnTo>
                  <a:pt x="9800225" y="641278"/>
                </a:lnTo>
                <a:cubicBezTo>
                  <a:pt x="9790166" y="597872"/>
                  <a:pt x="9789636" y="589834"/>
                  <a:pt x="9795460" y="552858"/>
                </a:cubicBezTo>
                <a:cubicBezTo>
                  <a:pt x="9802343" y="511595"/>
                  <a:pt x="9821402" y="461222"/>
                  <a:pt x="9836755" y="444073"/>
                </a:cubicBezTo>
                <a:cubicBezTo>
                  <a:pt x="9842580" y="437643"/>
                  <a:pt x="9844168" y="429604"/>
                  <a:pt x="9842050" y="418887"/>
                </a:cubicBezTo>
                <a:cubicBezTo>
                  <a:pt x="9837814" y="398523"/>
                  <a:pt x="9847344" y="391021"/>
                  <a:pt x="9871698" y="394772"/>
                </a:cubicBezTo>
                <a:cubicBezTo>
                  <a:pt x="9894992" y="398523"/>
                  <a:pt x="9907170" y="390485"/>
                  <a:pt x="9907170" y="370121"/>
                </a:cubicBezTo>
                <a:cubicBezTo>
                  <a:pt x="9907170" y="362083"/>
                  <a:pt x="9909287" y="353509"/>
                  <a:pt x="9912464" y="350294"/>
                </a:cubicBezTo>
                <a:cubicBezTo>
                  <a:pt x="9915640" y="347079"/>
                  <a:pt x="9918816" y="318141"/>
                  <a:pt x="9920406" y="284916"/>
                </a:cubicBezTo>
                <a:cubicBezTo>
                  <a:pt x="9921994" y="250619"/>
                  <a:pt x="9926229" y="217394"/>
                  <a:pt x="9930464" y="206677"/>
                </a:cubicBezTo>
                <a:cubicBezTo>
                  <a:pt x="9938935" y="186313"/>
                  <a:pt x="9937346" y="182026"/>
                  <a:pt x="9920934" y="182026"/>
                </a:cubicBezTo>
                <a:cubicBezTo>
                  <a:pt x="9908228" y="182026"/>
                  <a:pt x="9885992" y="144514"/>
                  <a:pt x="9885992" y="123079"/>
                </a:cubicBezTo>
                <a:cubicBezTo>
                  <a:pt x="9885992" y="115576"/>
                  <a:pt x="9881227" y="107002"/>
                  <a:pt x="9875404" y="102715"/>
                </a:cubicBezTo>
                <a:cubicBezTo>
                  <a:pt x="9862697" y="94677"/>
                  <a:pt x="9862168" y="79672"/>
                  <a:pt x="9873286" y="57701"/>
                </a:cubicBezTo>
                <a:cubicBezTo>
                  <a:pt x="9883874" y="36802"/>
                  <a:pt x="9909287" y="26083"/>
                  <a:pt x="9947936" y="26083"/>
                </a:cubicBezTo>
                <a:cubicBezTo>
                  <a:pt x="9976524" y="26083"/>
                  <a:pt x="9979171" y="27155"/>
                  <a:pt x="9998231" y="48591"/>
                </a:cubicBezTo>
                <a:cubicBezTo>
                  <a:pt x="10021526" y="74313"/>
                  <a:pt x="10022584" y="77529"/>
                  <a:pt x="10007760" y="85031"/>
                </a:cubicBezTo>
                <a:cubicBezTo>
                  <a:pt x="9994525" y="91997"/>
                  <a:pt x="9993466" y="117184"/>
                  <a:pt x="10006172" y="132724"/>
                </a:cubicBezTo>
                <a:cubicBezTo>
                  <a:pt x="10011996" y="139691"/>
                  <a:pt x="10030526" y="148265"/>
                  <a:pt x="10055409" y="155232"/>
                </a:cubicBezTo>
                <a:cubicBezTo>
                  <a:pt x="10122646" y="173452"/>
                  <a:pt x="10117352" y="173988"/>
                  <a:pt x="10120528" y="153624"/>
                </a:cubicBezTo>
                <a:cubicBezTo>
                  <a:pt x="10122117" y="143978"/>
                  <a:pt x="10122117" y="123615"/>
                  <a:pt x="10120528" y="108074"/>
                </a:cubicBezTo>
                <a:cubicBezTo>
                  <a:pt x="10118940" y="90926"/>
                  <a:pt x="10119998" y="79137"/>
                  <a:pt x="10123704" y="76992"/>
                </a:cubicBezTo>
                <a:cubicBezTo>
                  <a:pt x="10126882" y="74849"/>
                  <a:pt x="10129529" y="63595"/>
                  <a:pt x="10129529" y="51806"/>
                </a:cubicBezTo>
                <a:cubicBezTo>
                  <a:pt x="10129529" y="37873"/>
                  <a:pt x="10132176" y="29299"/>
                  <a:pt x="10137470" y="27155"/>
                </a:cubicBezTo>
                <a:cubicBezTo>
                  <a:pt x="10148588" y="22868"/>
                  <a:pt x="10162882" y="35730"/>
                  <a:pt x="10156530" y="43232"/>
                </a:cubicBezTo>
                <a:cubicBezTo>
                  <a:pt x="10153882" y="46447"/>
                  <a:pt x="10151236" y="78064"/>
                  <a:pt x="10151236" y="113433"/>
                </a:cubicBezTo>
                <a:cubicBezTo>
                  <a:pt x="10151236" y="148801"/>
                  <a:pt x="10151236" y="182562"/>
                  <a:pt x="10150706" y="188456"/>
                </a:cubicBezTo>
                <a:cubicBezTo>
                  <a:pt x="10150176" y="194352"/>
                  <a:pt x="10149647" y="212571"/>
                  <a:pt x="10148588" y="228648"/>
                </a:cubicBezTo>
                <a:cubicBezTo>
                  <a:pt x="10146470" y="256514"/>
                  <a:pt x="10156530" y="289203"/>
                  <a:pt x="10176648" y="319748"/>
                </a:cubicBezTo>
                <a:cubicBezTo>
                  <a:pt x="10179295" y="324035"/>
                  <a:pt x="10194119" y="348686"/>
                  <a:pt x="10208943" y="374409"/>
                </a:cubicBezTo>
                <a:cubicBezTo>
                  <a:pt x="10232768" y="415671"/>
                  <a:pt x="10234884" y="422102"/>
                  <a:pt x="10229060" y="432284"/>
                </a:cubicBezTo>
                <a:cubicBezTo>
                  <a:pt x="10225356" y="438179"/>
                  <a:pt x="10217942" y="444609"/>
                  <a:pt x="10213178" y="446217"/>
                </a:cubicBezTo>
                <a:cubicBezTo>
                  <a:pt x="10199414" y="450504"/>
                  <a:pt x="10190942" y="463901"/>
                  <a:pt x="10196766" y="471403"/>
                </a:cubicBezTo>
                <a:cubicBezTo>
                  <a:pt x="10202590" y="478906"/>
                  <a:pt x="10222708" y="540533"/>
                  <a:pt x="10225884" y="561968"/>
                </a:cubicBezTo>
                <a:cubicBezTo>
                  <a:pt x="10229590" y="583403"/>
                  <a:pt x="10222178" y="590369"/>
                  <a:pt x="10195708" y="590369"/>
                </a:cubicBezTo>
                <a:cubicBezTo>
                  <a:pt x="10182472" y="590369"/>
                  <a:pt x="10170294" y="592513"/>
                  <a:pt x="10168706" y="594121"/>
                </a:cubicBezTo>
                <a:cubicBezTo>
                  <a:pt x="10167118" y="595728"/>
                  <a:pt x="10161294" y="616092"/>
                  <a:pt x="10156000" y="639135"/>
                </a:cubicBezTo>
                <a:cubicBezTo>
                  <a:pt x="10150706" y="662178"/>
                  <a:pt x="10143823" y="687901"/>
                  <a:pt x="10140647" y="696475"/>
                </a:cubicBezTo>
                <a:cubicBezTo>
                  <a:pt x="10137470" y="705049"/>
                  <a:pt x="10135882" y="718982"/>
                  <a:pt x="10138000" y="727020"/>
                </a:cubicBezTo>
                <a:cubicBezTo>
                  <a:pt x="10140647" y="738274"/>
                  <a:pt x="10137470" y="747919"/>
                  <a:pt x="10125293" y="765604"/>
                </a:cubicBezTo>
                <a:cubicBezTo>
                  <a:pt x="10116294" y="778465"/>
                  <a:pt x="10106234" y="790254"/>
                  <a:pt x="10102528" y="791862"/>
                </a:cubicBezTo>
                <a:cubicBezTo>
                  <a:pt x="10098822" y="792934"/>
                  <a:pt x="10106763" y="805795"/>
                  <a:pt x="10122646" y="822943"/>
                </a:cubicBezTo>
                <a:cubicBezTo>
                  <a:pt x="10137470" y="839020"/>
                  <a:pt x="10158648" y="866886"/>
                  <a:pt x="10170294" y="884570"/>
                </a:cubicBezTo>
                <a:cubicBezTo>
                  <a:pt x="10197825" y="927977"/>
                  <a:pt x="10229590" y="963881"/>
                  <a:pt x="10250238" y="974599"/>
                </a:cubicBezTo>
                <a:cubicBezTo>
                  <a:pt x="10282532" y="991747"/>
                  <a:pt x="10299475" y="1027115"/>
                  <a:pt x="10281474" y="1042120"/>
                </a:cubicBezTo>
                <a:cubicBezTo>
                  <a:pt x="10268768" y="1052838"/>
                  <a:pt x="10268768" y="1076417"/>
                  <a:pt x="10281474" y="1099460"/>
                </a:cubicBezTo>
                <a:cubicBezTo>
                  <a:pt x="10292063" y="1118751"/>
                  <a:pt x="10294710" y="1120359"/>
                  <a:pt x="10313769" y="1119287"/>
                </a:cubicBezTo>
                <a:cubicBezTo>
                  <a:pt x="10324887" y="1118751"/>
                  <a:pt x="10341300" y="1118216"/>
                  <a:pt x="10349770" y="1118216"/>
                </a:cubicBezTo>
                <a:cubicBezTo>
                  <a:pt x="10364594" y="1118216"/>
                  <a:pt x="10365124" y="1117679"/>
                  <a:pt x="10356652" y="1108034"/>
                </a:cubicBezTo>
                <a:cubicBezTo>
                  <a:pt x="10345534" y="1095172"/>
                  <a:pt x="10345006" y="1087134"/>
                  <a:pt x="10356124" y="1096780"/>
                </a:cubicBezTo>
                <a:cubicBezTo>
                  <a:pt x="10366712" y="1105890"/>
                  <a:pt x="10419125" y="1108570"/>
                  <a:pt x="10572659" y="1108034"/>
                </a:cubicBezTo>
                <a:cubicBezTo>
                  <a:pt x="10664250" y="1108034"/>
                  <a:pt x="10696545" y="1105890"/>
                  <a:pt x="10723546" y="1098923"/>
                </a:cubicBezTo>
                <a:cubicBezTo>
                  <a:pt x="10742605" y="1094101"/>
                  <a:pt x="10760076" y="1087671"/>
                  <a:pt x="10762724" y="1084991"/>
                </a:cubicBezTo>
                <a:cubicBezTo>
                  <a:pt x="10765370" y="1082311"/>
                  <a:pt x="10777547" y="1080168"/>
                  <a:pt x="10789724" y="1080168"/>
                </a:cubicBezTo>
                <a:cubicBezTo>
                  <a:pt x="10801901" y="1080168"/>
                  <a:pt x="10814078" y="1077489"/>
                  <a:pt x="10817784" y="1073737"/>
                </a:cubicBezTo>
                <a:cubicBezTo>
                  <a:pt x="10822548" y="1068914"/>
                  <a:pt x="10826784" y="1069986"/>
                  <a:pt x="10836314" y="1079096"/>
                </a:cubicBezTo>
                <a:cubicBezTo>
                  <a:pt x="10843196" y="1085526"/>
                  <a:pt x="10851667" y="1090886"/>
                  <a:pt x="10854844" y="1090886"/>
                </a:cubicBezTo>
                <a:cubicBezTo>
                  <a:pt x="10858020" y="1090886"/>
                  <a:pt x="10861196" y="1093565"/>
                  <a:pt x="10861196" y="1096245"/>
                </a:cubicBezTo>
                <a:cubicBezTo>
                  <a:pt x="10861196" y="1098923"/>
                  <a:pt x="10863844" y="1104819"/>
                  <a:pt x="10866491" y="1108570"/>
                </a:cubicBezTo>
                <a:cubicBezTo>
                  <a:pt x="10869667" y="1112321"/>
                  <a:pt x="10876021" y="1120895"/>
                  <a:pt x="10881315" y="1127861"/>
                </a:cubicBezTo>
                <a:cubicBezTo>
                  <a:pt x="10889256" y="1138043"/>
                  <a:pt x="10897198" y="1141258"/>
                  <a:pt x="10921022" y="1143402"/>
                </a:cubicBezTo>
                <a:cubicBezTo>
                  <a:pt x="10949611" y="1145546"/>
                  <a:pt x="10951200" y="1145010"/>
                  <a:pt x="10951200" y="1133756"/>
                </a:cubicBezTo>
                <a:cubicBezTo>
                  <a:pt x="10951200" y="1126790"/>
                  <a:pt x="10941140" y="1100531"/>
                  <a:pt x="10928964" y="1074273"/>
                </a:cubicBezTo>
                <a:cubicBezTo>
                  <a:pt x="10911492" y="1037297"/>
                  <a:pt x="10903551" y="1026043"/>
                  <a:pt x="10892433" y="1021757"/>
                </a:cubicBezTo>
                <a:cubicBezTo>
                  <a:pt x="10883432" y="1018541"/>
                  <a:pt x="10872314" y="1006752"/>
                  <a:pt x="10863844" y="992283"/>
                </a:cubicBezTo>
                <a:cubicBezTo>
                  <a:pt x="10851667" y="971383"/>
                  <a:pt x="10850079" y="963345"/>
                  <a:pt x="10852196" y="937087"/>
                </a:cubicBezTo>
                <a:cubicBezTo>
                  <a:pt x="10853256" y="919939"/>
                  <a:pt x="10859608" y="888321"/>
                  <a:pt x="10865962" y="865814"/>
                </a:cubicBezTo>
                <a:cubicBezTo>
                  <a:pt x="10872314" y="843843"/>
                  <a:pt x="10877079" y="825623"/>
                  <a:pt x="10877079" y="825087"/>
                </a:cubicBezTo>
                <a:cubicBezTo>
                  <a:pt x="10877609" y="821872"/>
                  <a:pt x="10855902" y="801508"/>
                  <a:pt x="10851667" y="801508"/>
                </a:cubicBezTo>
                <a:cubicBezTo>
                  <a:pt x="10841608" y="801508"/>
                  <a:pt x="10838961" y="790790"/>
                  <a:pt x="10845314" y="771498"/>
                </a:cubicBezTo>
                <a:cubicBezTo>
                  <a:pt x="10850608" y="755422"/>
                  <a:pt x="10849550" y="746848"/>
                  <a:pt x="10840549" y="715766"/>
                </a:cubicBezTo>
                <a:cubicBezTo>
                  <a:pt x="10834196" y="695403"/>
                  <a:pt x="10827314" y="677183"/>
                  <a:pt x="10824666" y="675575"/>
                </a:cubicBezTo>
                <a:cubicBezTo>
                  <a:pt x="10822019" y="673968"/>
                  <a:pt x="10819902" y="630025"/>
                  <a:pt x="10819372" y="577509"/>
                </a:cubicBezTo>
                <a:cubicBezTo>
                  <a:pt x="10818842" y="488552"/>
                  <a:pt x="10819372" y="481585"/>
                  <a:pt x="10830490" y="465509"/>
                </a:cubicBezTo>
                <a:cubicBezTo>
                  <a:pt x="10837902" y="454791"/>
                  <a:pt x="10849020" y="446753"/>
                  <a:pt x="10860138" y="444073"/>
                </a:cubicBezTo>
                <a:cubicBezTo>
                  <a:pt x="10877079" y="439786"/>
                  <a:pt x="10879198" y="437107"/>
                  <a:pt x="10887668" y="404418"/>
                </a:cubicBezTo>
                <a:cubicBezTo>
                  <a:pt x="10898256" y="365298"/>
                  <a:pt x="10896139" y="358868"/>
                  <a:pt x="10869138" y="354045"/>
                </a:cubicBezTo>
                <a:cubicBezTo>
                  <a:pt x="10855373" y="351365"/>
                  <a:pt x="10849550" y="346542"/>
                  <a:pt x="10842138" y="329394"/>
                </a:cubicBezTo>
                <a:cubicBezTo>
                  <a:pt x="10836843" y="317604"/>
                  <a:pt x="10829431" y="307959"/>
                  <a:pt x="10825726" y="307959"/>
                </a:cubicBezTo>
                <a:cubicBezTo>
                  <a:pt x="10821490" y="307959"/>
                  <a:pt x="10818314" y="302064"/>
                  <a:pt x="10818314" y="292954"/>
                </a:cubicBezTo>
                <a:cubicBezTo>
                  <a:pt x="10818314" y="284916"/>
                  <a:pt x="10810901" y="264017"/>
                  <a:pt x="10802431" y="246332"/>
                </a:cubicBezTo>
                <a:cubicBezTo>
                  <a:pt x="10783901" y="208284"/>
                  <a:pt x="10783371" y="206141"/>
                  <a:pt x="10798195" y="187385"/>
                </a:cubicBezTo>
                <a:cubicBezTo>
                  <a:pt x="10809312" y="172916"/>
                  <a:pt x="10810901" y="172916"/>
                  <a:pt x="10855902" y="174524"/>
                </a:cubicBezTo>
                <a:cubicBezTo>
                  <a:pt x="10898786" y="176131"/>
                  <a:pt x="10904080" y="177739"/>
                  <a:pt x="10922610" y="192744"/>
                </a:cubicBezTo>
                <a:cubicBezTo>
                  <a:pt x="10933728" y="201854"/>
                  <a:pt x="10950140" y="219538"/>
                  <a:pt x="10958612" y="231863"/>
                </a:cubicBezTo>
                <a:cubicBezTo>
                  <a:pt x="10972376" y="251155"/>
                  <a:pt x="10974494" y="259729"/>
                  <a:pt x="10975024" y="289203"/>
                </a:cubicBezTo>
                <a:cubicBezTo>
                  <a:pt x="10975024" y="307959"/>
                  <a:pt x="10977670" y="326179"/>
                  <a:pt x="10980848" y="329394"/>
                </a:cubicBezTo>
                <a:cubicBezTo>
                  <a:pt x="10984554" y="333145"/>
                  <a:pt x="10995672" y="331002"/>
                  <a:pt x="11015790" y="321892"/>
                </a:cubicBezTo>
                <a:cubicBezTo>
                  <a:pt x="11049144" y="306887"/>
                  <a:pt x="11055496" y="293490"/>
                  <a:pt x="11049144" y="251155"/>
                </a:cubicBezTo>
                <a:cubicBezTo>
                  <a:pt x="11047026" y="238294"/>
                  <a:pt x="11048614" y="217930"/>
                  <a:pt x="11051790" y="205605"/>
                </a:cubicBezTo>
                <a:cubicBezTo>
                  <a:pt x="11056026" y="189529"/>
                  <a:pt x="11056026" y="181490"/>
                  <a:pt x="11052320" y="177203"/>
                </a:cubicBezTo>
                <a:cubicBezTo>
                  <a:pt x="11040144" y="164877"/>
                  <a:pt x="11044908" y="163270"/>
                  <a:pt x="11087262" y="167557"/>
                </a:cubicBezTo>
                <a:cubicBezTo>
                  <a:pt x="11091497" y="168093"/>
                  <a:pt x="11093086" y="182026"/>
                  <a:pt x="11092556" y="209892"/>
                </a:cubicBezTo>
                <a:cubicBezTo>
                  <a:pt x="11091497" y="269911"/>
                  <a:pt x="11094674" y="366370"/>
                  <a:pt x="11097850" y="386734"/>
                </a:cubicBezTo>
                <a:cubicBezTo>
                  <a:pt x="11100498" y="401203"/>
                  <a:pt x="11103145" y="404418"/>
                  <a:pt x="11114263" y="404418"/>
                </a:cubicBezTo>
                <a:cubicBezTo>
                  <a:pt x="11123792" y="404418"/>
                  <a:pt x="11135440" y="412456"/>
                  <a:pt x="11153440" y="431748"/>
                </a:cubicBezTo>
                <a:cubicBezTo>
                  <a:pt x="11177794" y="458006"/>
                  <a:pt x="11178853" y="460686"/>
                  <a:pt x="11178853" y="489088"/>
                </a:cubicBezTo>
                <a:cubicBezTo>
                  <a:pt x="11178853" y="516954"/>
                  <a:pt x="11177264" y="520705"/>
                  <a:pt x="11156618" y="542140"/>
                </a:cubicBezTo>
                <a:cubicBezTo>
                  <a:pt x="11134381" y="564647"/>
                  <a:pt x="11134381" y="565183"/>
                  <a:pt x="11144440" y="576437"/>
                </a:cubicBezTo>
                <a:cubicBezTo>
                  <a:pt x="11149734" y="582867"/>
                  <a:pt x="11157146" y="595193"/>
                  <a:pt x="11159794" y="604303"/>
                </a:cubicBezTo>
                <a:cubicBezTo>
                  <a:pt x="11163500" y="616092"/>
                  <a:pt x="11169853" y="621987"/>
                  <a:pt x="11180442" y="625202"/>
                </a:cubicBezTo>
                <a:cubicBezTo>
                  <a:pt x="11198972" y="630025"/>
                  <a:pt x="11204266" y="638063"/>
                  <a:pt x="11204795" y="657891"/>
                </a:cubicBezTo>
                <a:cubicBezTo>
                  <a:pt x="11204795" y="669145"/>
                  <a:pt x="11201618" y="673968"/>
                  <a:pt x="11191030" y="678255"/>
                </a:cubicBezTo>
                <a:cubicBezTo>
                  <a:pt x="11181500" y="682006"/>
                  <a:pt x="11178324" y="686293"/>
                  <a:pt x="11180442" y="692187"/>
                </a:cubicBezTo>
                <a:cubicBezTo>
                  <a:pt x="11184676" y="702906"/>
                  <a:pt x="11170382" y="725948"/>
                  <a:pt x="11159265" y="725948"/>
                </a:cubicBezTo>
                <a:cubicBezTo>
                  <a:pt x="11152911" y="725948"/>
                  <a:pt x="11151852" y="730236"/>
                  <a:pt x="11155029" y="746312"/>
                </a:cubicBezTo>
                <a:cubicBezTo>
                  <a:pt x="11157146" y="757566"/>
                  <a:pt x="11161912" y="772571"/>
                  <a:pt x="11165618" y="780072"/>
                </a:cubicBezTo>
                <a:cubicBezTo>
                  <a:pt x="11170912" y="790254"/>
                  <a:pt x="11184148" y="847058"/>
                  <a:pt x="11184148" y="858848"/>
                </a:cubicBezTo>
                <a:cubicBezTo>
                  <a:pt x="11184148" y="863135"/>
                  <a:pt x="11138088" y="881355"/>
                  <a:pt x="11126969" y="881355"/>
                </a:cubicBezTo>
                <a:cubicBezTo>
                  <a:pt x="11110557" y="881355"/>
                  <a:pt x="11106322" y="895824"/>
                  <a:pt x="11117440" y="914580"/>
                </a:cubicBezTo>
                <a:cubicBezTo>
                  <a:pt x="11123792" y="925297"/>
                  <a:pt x="11124852" y="932264"/>
                  <a:pt x="11121675" y="936015"/>
                </a:cubicBezTo>
                <a:cubicBezTo>
                  <a:pt x="11114792" y="942981"/>
                  <a:pt x="11095203" y="930656"/>
                  <a:pt x="11090968" y="917795"/>
                </a:cubicBezTo>
                <a:cubicBezTo>
                  <a:pt x="11086204" y="901718"/>
                  <a:pt x="11078792" y="907077"/>
                  <a:pt x="11072968" y="931192"/>
                </a:cubicBezTo>
                <a:cubicBezTo>
                  <a:pt x="11069791" y="943518"/>
                  <a:pt x="11065026" y="959594"/>
                  <a:pt x="11061850" y="966560"/>
                </a:cubicBezTo>
                <a:cubicBezTo>
                  <a:pt x="11056556" y="979422"/>
                  <a:pt x="11060790" y="999785"/>
                  <a:pt x="11075614" y="1034082"/>
                </a:cubicBezTo>
                <a:cubicBezTo>
                  <a:pt x="11079320" y="1042656"/>
                  <a:pt x="11085144" y="1059804"/>
                  <a:pt x="11088850" y="1071594"/>
                </a:cubicBezTo>
                <a:cubicBezTo>
                  <a:pt x="11092556" y="1083383"/>
                  <a:pt x="11097850" y="1102675"/>
                  <a:pt x="11101556" y="1114464"/>
                </a:cubicBezTo>
                <a:lnTo>
                  <a:pt x="11107910" y="1135900"/>
                </a:lnTo>
                <a:lnTo>
                  <a:pt x="11180971" y="1134828"/>
                </a:lnTo>
                <a:cubicBezTo>
                  <a:pt x="11237619" y="1133756"/>
                  <a:pt x="11256678" y="1135364"/>
                  <a:pt x="11265680" y="1141258"/>
                </a:cubicBezTo>
                <a:cubicBezTo>
                  <a:pt x="11272032" y="1145546"/>
                  <a:pt x="11295856" y="1150904"/>
                  <a:pt x="11319152" y="1152512"/>
                </a:cubicBezTo>
                <a:cubicBezTo>
                  <a:pt x="11342446" y="1154120"/>
                  <a:pt x="11363624" y="1158407"/>
                  <a:pt x="11367328" y="1161622"/>
                </a:cubicBezTo>
                <a:cubicBezTo>
                  <a:pt x="11371036" y="1164837"/>
                  <a:pt x="11379506" y="1165373"/>
                  <a:pt x="11386388" y="1163766"/>
                </a:cubicBezTo>
                <a:cubicBezTo>
                  <a:pt x="11393271" y="1162158"/>
                  <a:pt x="11405978" y="1162694"/>
                  <a:pt x="11415507" y="1165373"/>
                </a:cubicBezTo>
                <a:cubicBezTo>
                  <a:pt x="11427684" y="1169125"/>
                  <a:pt x="11433507" y="1168053"/>
                  <a:pt x="11438272" y="1162694"/>
                </a:cubicBezTo>
                <a:cubicBezTo>
                  <a:pt x="11441449" y="1158407"/>
                  <a:pt x="11449920" y="1155192"/>
                  <a:pt x="11456802" y="1155192"/>
                </a:cubicBezTo>
                <a:cubicBezTo>
                  <a:pt x="11472684" y="1155192"/>
                  <a:pt x="11472684" y="1154120"/>
                  <a:pt x="11483274" y="1038369"/>
                </a:cubicBezTo>
                <a:cubicBezTo>
                  <a:pt x="11485391" y="1016933"/>
                  <a:pt x="11489097" y="998178"/>
                  <a:pt x="11491214" y="996570"/>
                </a:cubicBezTo>
                <a:cubicBezTo>
                  <a:pt x="11493862" y="994962"/>
                  <a:pt x="11495980" y="983173"/>
                  <a:pt x="11495980" y="970311"/>
                </a:cubicBezTo>
                <a:cubicBezTo>
                  <a:pt x="11495980" y="957451"/>
                  <a:pt x="11499156" y="944589"/>
                  <a:pt x="11502862" y="941373"/>
                </a:cubicBezTo>
                <a:cubicBezTo>
                  <a:pt x="11506568" y="938158"/>
                  <a:pt x="11512921" y="917795"/>
                  <a:pt x="11516628" y="896360"/>
                </a:cubicBezTo>
                <a:cubicBezTo>
                  <a:pt x="11520334" y="874924"/>
                  <a:pt x="11527746" y="834733"/>
                  <a:pt x="11533040" y="806331"/>
                </a:cubicBezTo>
                <a:cubicBezTo>
                  <a:pt x="11538334" y="778465"/>
                  <a:pt x="11544158" y="745776"/>
                  <a:pt x="11546276" y="733987"/>
                </a:cubicBezTo>
                <a:cubicBezTo>
                  <a:pt x="11551570" y="704513"/>
                  <a:pt x="11559512" y="625202"/>
                  <a:pt x="11563216" y="571614"/>
                </a:cubicBezTo>
                <a:cubicBezTo>
                  <a:pt x="11565864" y="529279"/>
                  <a:pt x="11566924" y="526600"/>
                  <a:pt x="11583335" y="513738"/>
                </a:cubicBezTo>
                <a:cubicBezTo>
                  <a:pt x="11592864" y="506236"/>
                  <a:pt x="11602924" y="500341"/>
                  <a:pt x="11605571" y="500341"/>
                </a:cubicBezTo>
                <a:cubicBezTo>
                  <a:pt x="11615100" y="500341"/>
                  <a:pt x="11629925" y="479442"/>
                  <a:pt x="11627278" y="469260"/>
                </a:cubicBezTo>
                <a:cubicBezTo>
                  <a:pt x="11625690" y="463901"/>
                  <a:pt x="11626748" y="454791"/>
                  <a:pt x="11629925" y="449968"/>
                </a:cubicBezTo>
                <a:cubicBezTo>
                  <a:pt x="11636278" y="438715"/>
                  <a:pt x="11626748" y="425317"/>
                  <a:pt x="11612454" y="425317"/>
                </a:cubicBezTo>
                <a:cubicBezTo>
                  <a:pt x="11606630" y="425317"/>
                  <a:pt x="11597630" y="416207"/>
                  <a:pt x="11589688" y="403346"/>
                </a:cubicBezTo>
                <a:cubicBezTo>
                  <a:pt x="11582806" y="391557"/>
                  <a:pt x="11569570" y="377088"/>
                  <a:pt x="11560040" y="371193"/>
                </a:cubicBezTo>
                <a:cubicBezTo>
                  <a:pt x="11539922" y="358868"/>
                  <a:pt x="11522452" y="331002"/>
                  <a:pt x="11522452" y="311710"/>
                </a:cubicBezTo>
                <a:cubicBezTo>
                  <a:pt x="11522452" y="291882"/>
                  <a:pt x="11540452" y="276877"/>
                  <a:pt x="11574864" y="266695"/>
                </a:cubicBezTo>
                <a:cubicBezTo>
                  <a:pt x="11624630" y="252227"/>
                  <a:pt x="11660632" y="262409"/>
                  <a:pt x="11703515" y="304207"/>
                </a:cubicBezTo>
                <a:cubicBezTo>
                  <a:pt x="11745340" y="344399"/>
                  <a:pt x="11750634" y="366370"/>
                  <a:pt x="11724162" y="389949"/>
                </a:cubicBezTo>
                <a:cubicBezTo>
                  <a:pt x="11715692" y="397988"/>
                  <a:pt x="11714104" y="401738"/>
                  <a:pt x="11718869" y="407633"/>
                </a:cubicBezTo>
                <a:cubicBezTo>
                  <a:pt x="11729986" y="421030"/>
                  <a:pt x="11743222" y="416207"/>
                  <a:pt x="11746398" y="397451"/>
                </a:cubicBezTo>
                <a:cubicBezTo>
                  <a:pt x="11751164" y="372801"/>
                  <a:pt x="11782400" y="273662"/>
                  <a:pt x="11787694" y="267767"/>
                </a:cubicBezTo>
                <a:cubicBezTo>
                  <a:pt x="11792460" y="262409"/>
                  <a:pt x="11834813" y="279557"/>
                  <a:pt x="11834813" y="286523"/>
                </a:cubicBezTo>
                <a:cubicBezTo>
                  <a:pt x="11834813" y="288667"/>
                  <a:pt x="11828990" y="297777"/>
                  <a:pt x="11821578" y="306351"/>
                </a:cubicBezTo>
                <a:cubicBezTo>
                  <a:pt x="11814166" y="314925"/>
                  <a:pt x="11808342" y="325643"/>
                  <a:pt x="11808342" y="329930"/>
                </a:cubicBezTo>
                <a:cubicBezTo>
                  <a:pt x="11808342" y="334217"/>
                  <a:pt x="11801459" y="357796"/>
                  <a:pt x="11792460" y="382447"/>
                </a:cubicBezTo>
                <a:cubicBezTo>
                  <a:pt x="11783459" y="407097"/>
                  <a:pt x="11776576" y="431212"/>
                  <a:pt x="11776576" y="437107"/>
                </a:cubicBezTo>
                <a:cubicBezTo>
                  <a:pt x="11776576" y="443001"/>
                  <a:pt x="11785048" y="456398"/>
                  <a:pt x="11795106" y="468188"/>
                </a:cubicBezTo>
                <a:cubicBezTo>
                  <a:pt x="11805695" y="479977"/>
                  <a:pt x="11818402" y="503556"/>
                  <a:pt x="11824754" y="522312"/>
                </a:cubicBezTo>
                <a:cubicBezTo>
                  <a:pt x="11830578" y="540533"/>
                  <a:pt x="11839578" y="556609"/>
                  <a:pt x="11844342" y="558753"/>
                </a:cubicBezTo>
                <a:cubicBezTo>
                  <a:pt x="11867108" y="567327"/>
                  <a:pt x="11904168" y="594657"/>
                  <a:pt x="11911051" y="608054"/>
                </a:cubicBezTo>
                <a:cubicBezTo>
                  <a:pt x="11924286" y="633241"/>
                  <a:pt x="11929581" y="665930"/>
                  <a:pt x="11921640" y="672360"/>
                </a:cubicBezTo>
                <a:cubicBezTo>
                  <a:pt x="11917933" y="675575"/>
                  <a:pt x="11915816" y="682542"/>
                  <a:pt x="11917404" y="688436"/>
                </a:cubicBezTo>
                <a:cubicBezTo>
                  <a:pt x="11919522" y="695939"/>
                  <a:pt x="11917404" y="699154"/>
                  <a:pt x="11909992" y="699154"/>
                </a:cubicBezTo>
                <a:cubicBezTo>
                  <a:pt x="11893580" y="699154"/>
                  <a:pt x="11875579" y="714695"/>
                  <a:pt x="11880873" y="724340"/>
                </a:cubicBezTo>
                <a:cubicBezTo>
                  <a:pt x="11883520" y="729163"/>
                  <a:pt x="11883520" y="744168"/>
                  <a:pt x="11880344" y="759173"/>
                </a:cubicBezTo>
                <a:cubicBezTo>
                  <a:pt x="11877697" y="774178"/>
                  <a:pt x="11876638" y="787575"/>
                  <a:pt x="11878756" y="789183"/>
                </a:cubicBezTo>
                <a:cubicBezTo>
                  <a:pt x="11880344" y="790790"/>
                  <a:pt x="11894638" y="785431"/>
                  <a:pt x="11911051" y="777394"/>
                </a:cubicBezTo>
                <a:cubicBezTo>
                  <a:pt x="11940169" y="762389"/>
                  <a:pt x="11956052" y="761852"/>
                  <a:pt x="11956052" y="776857"/>
                </a:cubicBezTo>
                <a:cubicBezTo>
                  <a:pt x="11956052" y="789719"/>
                  <a:pt x="11923228" y="811154"/>
                  <a:pt x="11900992" y="813298"/>
                </a:cubicBezTo>
                <a:cubicBezTo>
                  <a:pt x="11885638" y="814369"/>
                  <a:pt x="11877697" y="819192"/>
                  <a:pt x="11869756" y="829374"/>
                </a:cubicBezTo>
                <a:cubicBezTo>
                  <a:pt x="11859696" y="842771"/>
                  <a:pt x="11859696" y="845986"/>
                  <a:pt x="11866050" y="874388"/>
                </a:cubicBezTo>
                <a:cubicBezTo>
                  <a:pt x="11872402" y="903862"/>
                  <a:pt x="11872402" y="905469"/>
                  <a:pt x="11861285" y="914580"/>
                </a:cubicBezTo>
                <a:cubicBezTo>
                  <a:pt x="11854931" y="919939"/>
                  <a:pt x="11844342" y="924225"/>
                  <a:pt x="11837460" y="924225"/>
                </a:cubicBezTo>
                <a:cubicBezTo>
                  <a:pt x="11831107" y="924225"/>
                  <a:pt x="11822636" y="927977"/>
                  <a:pt x="11818930" y="932264"/>
                </a:cubicBezTo>
                <a:cubicBezTo>
                  <a:pt x="11811518" y="941373"/>
                  <a:pt x="11813636" y="982101"/>
                  <a:pt x="11823166" y="1007287"/>
                </a:cubicBezTo>
                <a:cubicBezTo>
                  <a:pt x="11826342" y="1015861"/>
                  <a:pt x="11832696" y="1034082"/>
                  <a:pt x="11836932" y="1047479"/>
                </a:cubicBezTo>
                <a:cubicBezTo>
                  <a:pt x="11851226" y="1092493"/>
                  <a:pt x="11862872" y="1125182"/>
                  <a:pt x="11870284" y="1139651"/>
                </a:cubicBezTo>
                <a:cubicBezTo>
                  <a:pt x="11873991" y="1147689"/>
                  <a:pt x="11877697" y="1158407"/>
                  <a:pt x="11877697" y="1164302"/>
                </a:cubicBezTo>
                <a:cubicBezTo>
                  <a:pt x="11877697" y="1177699"/>
                  <a:pt x="11890932" y="1188952"/>
                  <a:pt x="11901522" y="1184665"/>
                </a:cubicBezTo>
                <a:cubicBezTo>
                  <a:pt x="11906286" y="1183058"/>
                  <a:pt x="11918462" y="1185201"/>
                  <a:pt x="11929581" y="1190024"/>
                </a:cubicBezTo>
                <a:cubicBezTo>
                  <a:pt x="11940699" y="1194847"/>
                  <a:pt x="11964522" y="1199670"/>
                  <a:pt x="11983582" y="1200741"/>
                </a:cubicBezTo>
                <a:cubicBezTo>
                  <a:pt x="12002642" y="1201813"/>
                  <a:pt x="12024348" y="1203957"/>
                  <a:pt x="12032290" y="1205564"/>
                </a:cubicBezTo>
                <a:cubicBezTo>
                  <a:pt x="12043938" y="1207708"/>
                  <a:pt x="12046584" y="1206101"/>
                  <a:pt x="12048172" y="1196455"/>
                </a:cubicBezTo>
                <a:cubicBezTo>
                  <a:pt x="12049231" y="1187881"/>
                  <a:pt x="12053996" y="1184129"/>
                  <a:pt x="12065644" y="1182522"/>
                </a:cubicBezTo>
                <a:cubicBezTo>
                  <a:pt x="12084174" y="1180378"/>
                  <a:pt x="12164116" y="1190560"/>
                  <a:pt x="12189000" y="1198598"/>
                </a:cubicBezTo>
                <a:cubicBezTo>
                  <a:pt x="12233472" y="1212531"/>
                  <a:pt x="12270532" y="1214139"/>
                  <a:pt x="12283767" y="1202349"/>
                </a:cubicBezTo>
                <a:cubicBezTo>
                  <a:pt x="12289062" y="1197526"/>
                  <a:pt x="12298062" y="1192704"/>
                  <a:pt x="12303886" y="1191632"/>
                </a:cubicBezTo>
                <a:cubicBezTo>
                  <a:pt x="12321356" y="1188416"/>
                  <a:pt x="12333004" y="1139115"/>
                  <a:pt x="12327181" y="1094101"/>
                </a:cubicBezTo>
                <a:cubicBezTo>
                  <a:pt x="12322945" y="1061412"/>
                  <a:pt x="12323474" y="1054981"/>
                  <a:pt x="12333534" y="1035689"/>
                </a:cubicBezTo>
                <a:cubicBezTo>
                  <a:pt x="12339886" y="1023900"/>
                  <a:pt x="12343592" y="1012646"/>
                  <a:pt x="12341474" y="1011039"/>
                </a:cubicBezTo>
                <a:cubicBezTo>
                  <a:pt x="12339357" y="1009431"/>
                  <a:pt x="12343064" y="1003001"/>
                  <a:pt x="12348887" y="997105"/>
                </a:cubicBezTo>
                <a:cubicBezTo>
                  <a:pt x="12361064" y="983708"/>
                  <a:pt x="12373770" y="935479"/>
                  <a:pt x="12378534" y="882963"/>
                </a:cubicBezTo>
                <a:cubicBezTo>
                  <a:pt x="12381711" y="849737"/>
                  <a:pt x="12380653" y="843843"/>
                  <a:pt x="12373770" y="843843"/>
                </a:cubicBezTo>
                <a:cubicBezTo>
                  <a:pt x="12358946" y="843843"/>
                  <a:pt x="12364770" y="825087"/>
                  <a:pt x="12386476" y="803652"/>
                </a:cubicBezTo>
                <a:cubicBezTo>
                  <a:pt x="12406065" y="784360"/>
                  <a:pt x="12413477" y="768819"/>
                  <a:pt x="12403418" y="768819"/>
                </a:cubicBezTo>
                <a:cubicBezTo>
                  <a:pt x="12401300" y="768819"/>
                  <a:pt x="12392830" y="762924"/>
                  <a:pt x="12384888" y="755422"/>
                </a:cubicBezTo>
                <a:cubicBezTo>
                  <a:pt x="12373241" y="744704"/>
                  <a:pt x="12370594" y="737202"/>
                  <a:pt x="12370594" y="718982"/>
                </a:cubicBezTo>
                <a:cubicBezTo>
                  <a:pt x="12370594" y="706121"/>
                  <a:pt x="12367946" y="682542"/>
                  <a:pt x="12364770" y="665930"/>
                </a:cubicBezTo>
                <a:cubicBezTo>
                  <a:pt x="12357358" y="627881"/>
                  <a:pt x="12361593" y="603767"/>
                  <a:pt x="12381182" y="579652"/>
                </a:cubicBezTo>
                <a:cubicBezTo>
                  <a:pt x="12389652" y="568935"/>
                  <a:pt x="12399183" y="548571"/>
                  <a:pt x="12402359" y="534102"/>
                </a:cubicBezTo>
                <a:cubicBezTo>
                  <a:pt x="12405536" y="519633"/>
                  <a:pt x="12412418" y="503556"/>
                  <a:pt x="12417183" y="497662"/>
                </a:cubicBezTo>
                <a:cubicBezTo>
                  <a:pt x="12421948" y="491767"/>
                  <a:pt x="12429360" y="481585"/>
                  <a:pt x="12433066" y="474619"/>
                </a:cubicBezTo>
                <a:cubicBezTo>
                  <a:pt x="12439419" y="463365"/>
                  <a:pt x="12439419" y="461222"/>
                  <a:pt x="12430948" y="454791"/>
                </a:cubicBezTo>
                <a:cubicBezTo>
                  <a:pt x="12425654" y="451040"/>
                  <a:pt x="12416124" y="447824"/>
                  <a:pt x="12409242" y="447824"/>
                </a:cubicBezTo>
                <a:cubicBezTo>
                  <a:pt x="12401830" y="447824"/>
                  <a:pt x="12397064" y="444609"/>
                  <a:pt x="12397064" y="439786"/>
                </a:cubicBezTo>
                <a:cubicBezTo>
                  <a:pt x="12397064" y="435499"/>
                  <a:pt x="12391770" y="424782"/>
                  <a:pt x="12385946" y="416207"/>
                </a:cubicBezTo>
                <a:cubicBezTo>
                  <a:pt x="12380123" y="407633"/>
                  <a:pt x="12375888" y="396915"/>
                  <a:pt x="12378006" y="392629"/>
                </a:cubicBezTo>
                <a:cubicBezTo>
                  <a:pt x="12382770" y="380839"/>
                  <a:pt x="12369006" y="369585"/>
                  <a:pt x="12344652" y="365298"/>
                </a:cubicBezTo>
                <a:cubicBezTo>
                  <a:pt x="12319768" y="361011"/>
                  <a:pt x="12317650" y="352973"/>
                  <a:pt x="12337769" y="339040"/>
                </a:cubicBezTo>
                <a:cubicBezTo>
                  <a:pt x="12345710" y="333681"/>
                  <a:pt x="12357358" y="321356"/>
                  <a:pt x="12363182" y="312246"/>
                </a:cubicBezTo>
                <a:cubicBezTo>
                  <a:pt x="12375358" y="292954"/>
                  <a:pt x="12414007" y="271518"/>
                  <a:pt x="12436242" y="271518"/>
                </a:cubicBezTo>
                <a:cubicBezTo>
                  <a:pt x="12461655" y="271518"/>
                  <a:pt x="12486538" y="285988"/>
                  <a:pt x="12519892" y="319212"/>
                </a:cubicBezTo>
                <a:lnTo>
                  <a:pt x="12551658" y="351365"/>
                </a:lnTo>
                <a:lnTo>
                  <a:pt x="12527304" y="363155"/>
                </a:lnTo>
                <a:cubicBezTo>
                  <a:pt x="12495538" y="378159"/>
                  <a:pt x="12490244" y="388341"/>
                  <a:pt x="12503480" y="409777"/>
                </a:cubicBezTo>
                <a:cubicBezTo>
                  <a:pt x="12514598" y="427997"/>
                  <a:pt x="12525716" y="430676"/>
                  <a:pt x="12547952" y="420494"/>
                </a:cubicBezTo>
                <a:cubicBezTo>
                  <a:pt x="12560128" y="415136"/>
                  <a:pt x="12563834" y="416207"/>
                  <a:pt x="12583952" y="432819"/>
                </a:cubicBezTo>
                <a:cubicBezTo>
                  <a:pt x="12605659" y="450504"/>
                  <a:pt x="12607777" y="451040"/>
                  <a:pt x="12646955" y="449968"/>
                </a:cubicBezTo>
                <a:cubicBezTo>
                  <a:pt x="12681368" y="448896"/>
                  <a:pt x="12689308" y="450504"/>
                  <a:pt x="12701486" y="460150"/>
                </a:cubicBezTo>
                <a:cubicBezTo>
                  <a:pt x="12713662" y="469796"/>
                  <a:pt x="12715250" y="474083"/>
                  <a:pt x="12712604" y="488016"/>
                </a:cubicBezTo>
                <a:cubicBezTo>
                  <a:pt x="12710486" y="497126"/>
                  <a:pt x="12708368" y="519097"/>
                  <a:pt x="12706779" y="536782"/>
                </a:cubicBezTo>
                <a:cubicBezTo>
                  <a:pt x="12705721" y="554465"/>
                  <a:pt x="12703074" y="576972"/>
                  <a:pt x="12700956" y="586083"/>
                </a:cubicBezTo>
                <a:cubicBezTo>
                  <a:pt x="12698309" y="600016"/>
                  <a:pt x="12699367" y="603767"/>
                  <a:pt x="12707309" y="606446"/>
                </a:cubicBezTo>
                <a:cubicBezTo>
                  <a:pt x="12727428" y="612877"/>
                  <a:pt x="12731663" y="617699"/>
                  <a:pt x="12742780" y="645566"/>
                </a:cubicBezTo>
                <a:cubicBezTo>
                  <a:pt x="12749134" y="661106"/>
                  <a:pt x="12761840" y="682006"/>
                  <a:pt x="12771370" y="691652"/>
                </a:cubicBezTo>
                <a:cubicBezTo>
                  <a:pt x="12786194" y="706657"/>
                  <a:pt x="12788311" y="713087"/>
                  <a:pt x="12788311" y="735594"/>
                </a:cubicBezTo>
                <a:cubicBezTo>
                  <a:pt x="12788311" y="753278"/>
                  <a:pt x="12784606" y="766140"/>
                  <a:pt x="12777723" y="775249"/>
                </a:cubicBezTo>
                <a:cubicBezTo>
                  <a:pt x="12766605" y="789719"/>
                  <a:pt x="12763958" y="804724"/>
                  <a:pt x="12772429" y="810082"/>
                </a:cubicBezTo>
                <a:cubicBezTo>
                  <a:pt x="12783547" y="817049"/>
                  <a:pt x="12777723" y="843843"/>
                  <a:pt x="12761840" y="859384"/>
                </a:cubicBezTo>
                <a:cubicBezTo>
                  <a:pt x="12752840" y="867958"/>
                  <a:pt x="12745958" y="879212"/>
                  <a:pt x="12745958" y="885106"/>
                </a:cubicBezTo>
                <a:cubicBezTo>
                  <a:pt x="12745958" y="891001"/>
                  <a:pt x="12742252" y="899575"/>
                  <a:pt x="12736957" y="904934"/>
                </a:cubicBezTo>
                <a:cubicBezTo>
                  <a:pt x="12729016" y="914043"/>
                  <a:pt x="12729016" y="917795"/>
                  <a:pt x="12736428" y="953699"/>
                </a:cubicBezTo>
                <a:cubicBezTo>
                  <a:pt x="12741192" y="975134"/>
                  <a:pt x="12746486" y="1003001"/>
                  <a:pt x="12748075" y="1015326"/>
                </a:cubicBezTo>
                <a:cubicBezTo>
                  <a:pt x="12750722" y="1035689"/>
                  <a:pt x="12749663" y="1038905"/>
                  <a:pt x="12738546" y="1043192"/>
                </a:cubicBezTo>
                <a:cubicBezTo>
                  <a:pt x="12731133" y="1045871"/>
                  <a:pt x="12723192" y="1055517"/>
                  <a:pt x="12720016" y="1065163"/>
                </a:cubicBezTo>
                <a:cubicBezTo>
                  <a:pt x="12713662" y="1083383"/>
                  <a:pt x="12716838" y="1091957"/>
                  <a:pt x="12736428" y="1106426"/>
                </a:cubicBezTo>
                <a:cubicBezTo>
                  <a:pt x="12747546" y="1115000"/>
                  <a:pt x="12748605" y="1130541"/>
                  <a:pt x="12738016" y="1139651"/>
                </a:cubicBezTo>
                <a:cubicBezTo>
                  <a:pt x="12727428" y="1148761"/>
                  <a:pt x="12727956" y="1157335"/>
                  <a:pt x="12741192" y="1184129"/>
                </a:cubicBezTo>
                <a:cubicBezTo>
                  <a:pt x="12765546" y="1232894"/>
                  <a:pt x="12797311" y="1261297"/>
                  <a:pt x="12811077" y="1246828"/>
                </a:cubicBezTo>
                <a:cubicBezTo>
                  <a:pt x="12817959" y="1239861"/>
                  <a:pt x="12851313" y="1239325"/>
                  <a:pt x="12851313" y="1246292"/>
                </a:cubicBezTo>
                <a:cubicBezTo>
                  <a:pt x="12851313" y="1248971"/>
                  <a:pt x="12859784" y="1250043"/>
                  <a:pt x="12869844" y="1248435"/>
                </a:cubicBezTo>
                <a:cubicBezTo>
                  <a:pt x="12883608" y="1246292"/>
                  <a:pt x="12890491" y="1247899"/>
                  <a:pt x="12895256" y="1254330"/>
                </a:cubicBezTo>
                <a:cubicBezTo>
                  <a:pt x="12899491" y="1259689"/>
                  <a:pt x="12908491" y="1262904"/>
                  <a:pt x="12920139" y="1262369"/>
                </a:cubicBezTo>
                <a:cubicBezTo>
                  <a:pt x="12943434" y="1261297"/>
                  <a:pt x="12957199" y="1267192"/>
                  <a:pt x="12953492" y="1276837"/>
                </a:cubicBezTo>
                <a:cubicBezTo>
                  <a:pt x="12950316" y="1285411"/>
                  <a:pt x="12952434" y="1285948"/>
                  <a:pt x="12997965" y="1287019"/>
                </a:cubicBezTo>
                <a:cubicBezTo>
                  <a:pt x="13023907" y="1287555"/>
                  <a:pt x="13030790" y="1285948"/>
                  <a:pt x="13028671" y="1280052"/>
                </a:cubicBezTo>
                <a:cubicBezTo>
                  <a:pt x="13027083" y="1275766"/>
                  <a:pt x="13026024" y="1270407"/>
                  <a:pt x="13026024" y="1267192"/>
                </a:cubicBezTo>
                <a:cubicBezTo>
                  <a:pt x="13026024" y="1263976"/>
                  <a:pt x="13020730" y="1263440"/>
                  <a:pt x="13013847" y="1265584"/>
                </a:cubicBezTo>
                <a:cubicBezTo>
                  <a:pt x="13003259" y="1268799"/>
                  <a:pt x="13002729" y="1268263"/>
                  <a:pt x="13009612" y="1260761"/>
                </a:cubicBezTo>
                <a:cubicBezTo>
                  <a:pt x="13015436" y="1254866"/>
                  <a:pt x="13031319" y="1251650"/>
                  <a:pt x="13067849" y="1250043"/>
                </a:cubicBezTo>
                <a:cubicBezTo>
                  <a:pt x="13095379" y="1248971"/>
                  <a:pt x="13121322" y="1248971"/>
                  <a:pt x="13125027" y="1250579"/>
                </a:cubicBezTo>
                <a:cubicBezTo>
                  <a:pt x="13130321" y="1252722"/>
                  <a:pt x="13131910" y="1285411"/>
                  <a:pt x="13131910" y="1390981"/>
                </a:cubicBezTo>
                <a:lnTo>
                  <a:pt x="13131910" y="1529239"/>
                </a:lnTo>
                <a:lnTo>
                  <a:pt x="13119203" y="1526560"/>
                </a:lnTo>
                <a:cubicBezTo>
                  <a:pt x="13112320" y="1524952"/>
                  <a:pt x="13104909" y="1526560"/>
                  <a:pt x="13102791" y="1529775"/>
                </a:cubicBezTo>
                <a:cubicBezTo>
                  <a:pt x="13100673" y="1533526"/>
                  <a:pt x="13104909" y="1535669"/>
                  <a:pt x="13115498" y="1535669"/>
                </a:cubicBezTo>
                <a:lnTo>
                  <a:pt x="13131910" y="1535669"/>
                </a:lnTo>
                <a:lnTo>
                  <a:pt x="13131910" y="1814329"/>
                </a:lnTo>
                <a:lnTo>
                  <a:pt x="8754077" y="1814329"/>
                </a:lnTo>
                <a:lnTo>
                  <a:pt x="8753548" y="1814329"/>
                </a:lnTo>
                <a:lnTo>
                  <a:pt x="4378362" y="1814329"/>
                </a:lnTo>
                <a:lnTo>
                  <a:pt x="4375715" y="1814329"/>
                </a:lnTo>
                <a:lnTo>
                  <a:pt x="0" y="1814329"/>
                </a:lnTo>
                <a:lnTo>
                  <a:pt x="0" y="1451535"/>
                </a:lnTo>
                <a:cubicBezTo>
                  <a:pt x="0" y="1249507"/>
                  <a:pt x="1059" y="1084455"/>
                  <a:pt x="2647" y="1084455"/>
                </a:cubicBezTo>
                <a:cubicBezTo>
                  <a:pt x="4235" y="1084455"/>
                  <a:pt x="12177" y="1088206"/>
                  <a:pt x="20648" y="1092493"/>
                </a:cubicBezTo>
                <a:cubicBezTo>
                  <a:pt x="33883" y="1099460"/>
                  <a:pt x="40766" y="1098923"/>
                  <a:pt x="82590" y="1089278"/>
                </a:cubicBezTo>
                <a:cubicBezTo>
                  <a:pt x="108532" y="1083383"/>
                  <a:pt x="140828" y="1075881"/>
                  <a:pt x="154063" y="1073201"/>
                </a:cubicBezTo>
                <a:cubicBezTo>
                  <a:pt x="177887" y="1067842"/>
                  <a:pt x="322421" y="1060876"/>
                  <a:pt x="349421" y="1063555"/>
                </a:cubicBezTo>
                <a:cubicBezTo>
                  <a:pt x="384894" y="1066770"/>
                  <a:pt x="417718" y="1064091"/>
                  <a:pt x="435189" y="1056053"/>
                </a:cubicBezTo>
                <a:lnTo>
                  <a:pt x="454778" y="1046943"/>
                </a:lnTo>
                <a:lnTo>
                  <a:pt x="451601" y="981029"/>
                </a:lnTo>
                <a:cubicBezTo>
                  <a:pt x="449484" y="934943"/>
                  <a:pt x="445778" y="911365"/>
                  <a:pt x="439954" y="902254"/>
                </a:cubicBezTo>
                <a:cubicBezTo>
                  <a:pt x="435189" y="895288"/>
                  <a:pt x="430424" y="878675"/>
                  <a:pt x="428836" y="865278"/>
                </a:cubicBezTo>
                <a:cubicBezTo>
                  <a:pt x="426189" y="841699"/>
                  <a:pt x="425659" y="841163"/>
                  <a:pt x="394423" y="829910"/>
                </a:cubicBezTo>
                <a:lnTo>
                  <a:pt x="362658" y="818656"/>
                </a:lnTo>
                <a:lnTo>
                  <a:pt x="361069" y="757566"/>
                </a:lnTo>
                <a:cubicBezTo>
                  <a:pt x="360010" y="720054"/>
                  <a:pt x="361599" y="694331"/>
                  <a:pt x="365304" y="690044"/>
                </a:cubicBezTo>
                <a:cubicBezTo>
                  <a:pt x="368481" y="686293"/>
                  <a:pt x="379070" y="681470"/>
                  <a:pt x="389129" y="679862"/>
                </a:cubicBezTo>
                <a:lnTo>
                  <a:pt x="407659" y="676647"/>
                </a:lnTo>
                <a:lnTo>
                  <a:pt x="407659" y="643422"/>
                </a:lnTo>
                <a:cubicBezTo>
                  <a:pt x="407659" y="613413"/>
                  <a:pt x="409776" y="606982"/>
                  <a:pt x="431483" y="573221"/>
                </a:cubicBezTo>
                <a:cubicBezTo>
                  <a:pt x="461131" y="526063"/>
                  <a:pt x="480719" y="505700"/>
                  <a:pt x="495543" y="505700"/>
                </a:cubicBezTo>
                <a:cubicBezTo>
                  <a:pt x="501897" y="505700"/>
                  <a:pt x="514603" y="504092"/>
                  <a:pt x="523603" y="502484"/>
                </a:cubicBezTo>
                <a:cubicBezTo>
                  <a:pt x="538427" y="499269"/>
                  <a:pt x="540016" y="497126"/>
                  <a:pt x="540016" y="478906"/>
                </a:cubicBezTo>
                <a:cubicBezTo>
                  <a:pt x="540016" y="463901"/>
                  <a:pt x="544251" y="454255"/>
                  <a:pt x="555898" y="441394"/>
                </a:cubicBezTo>
                <a:cubicBezTo>
                  <a:pt x="570722" y="425317"/>
                  <a:pt x="573899" y="424245"/>
                  <a:pt x="598782" y="426925"/>
                </a:cubicBezTo>
                <a:cubicBezTo>
                  <a:pt x="613606" y="428533"/>
                  <a:pt x="627900" y="432819"/>
                  <a:pt x="630019" y="436571"/>
                </a:cubicBezTo>
                <a:cubicBezTo>
                  <a:pt x="636371" y="446753"/>
                  <a:pt x="656490" y="427997"/>
                  <a:pt x="656490" y="411385"/>
                </a:cubicBezTo>
                <a:cubicBezTo>
                  <a:pt x="656490" y="396380"/>
                  <a:pt x="679784" y="377088"/>
                  <a:pt x="697256" y="377088"/>
                </a:cubicBezTo>
                <a:cubicBezTo>
                  <a:pt x="705197" y="377088"/>
                  <a:pt x="709432" y="374409"/>
                  <a:pt x="708374" y="369585"/>
                </a:cubicBezTo>
                <a:cubicBezTo>
                  <a:pt x="707315" y="365298"/>
                  <a:pt x="720021" y="352437"/>
                  <a:pt x="735904" y="340112"/>
                </a:cubicBezTo>
                <a:cubicBezTo>
                  <a:pt x="759198" y="322427"/>
                  <a:pt x="769258" y="318141"/>
                  <a:pt x="787258" y="318141"/>
                </a:cubicBezTo>
                <a:cubicBezTo>
                  <a:pt x="805788" y="318141"/>
                  <a:pt x="811611" y="320820"/>
                  <a:pt x="821671" y="334217"/>
                </a:cubicBezTo>
                <a:cubicBezTo>
                  <a:pt x="862437" y="386734"/>
                  <a:pt x="864025" y="389949"/>
                  <a:pt x="849730" y="395308"/>
                </a:cubicBezTo>
                <a:cubicBezTo>
                  <a:pt x="836495" y="400666"/>
                  <a:pt x="840730" y="407633"/>
                  <a:pt x="862437" y="414064"/>
                </a:cubicBezTo>
                <a:cubicBezTo>
                  <a:pt x="892614" y="423174"/>
                  <a:pt x="896850" y="422102"/>
                  <a:pt x="907968" y="400666"/>
                </a:cubicBezTo>
                <a:cubicBezTo>
                  <a:pt x="913791" y="389949"/>
                  <a:pt x="925968" y="375480"/>
                  <a:pt x="935497" y="367978"/>
                </a:cubicBezTo>
                <a:lnTo>
                  <a:pt x="952969" y="354581"/>
                </a:lnTo>
                <a:lnTo>
                  <a:pt x="943439" y="340648"/>
                </a:lnTo>
                <a:cubicBezTo>
                  <a:pt x="938145" y="332609"/>
                  <a:pt x="932321" y="319748"/>
                  <a:pt x="930204" y="311710"/>
                </a:cubicBezTo>
                <a:cubicBezTo>
                  <a:pt x="928085" y="303672"/>
                  <a:pt x="922792" y="295097"/>
                  <a:pt x="917497" y="293490"/>
                </a:cubicBezTo>
                <a:cubicBezTo>
                  <a:pt x="907438" y="289739"/>
                  <a:pt x="900556" y="281700"/>
                  <a:pt x="900556" y="273126"/>
                </a:cubicBezTo>
                <a:cubicBezTo>
                  <a:pt x="900556" y="261337"/>
                  <a:pt x="944498" y="232935"/>
                  <a:pt x="963028" y="232935"/>
                </a:cubicBezTo>
                <a:cubicBezTo>
                  <a:pt x="983146" y="232935"/>
                  <a:pt x="1016500" y="243653"/>
                  <a:pt x="1016500" y="250083"/>
                </a:cubicBezTo>
                <a:cubicBezTo>
                  <a:pt x="1016500" y="252227"/>
                  <a:pt x="1023912" y="265624"/>
                  <a:pt x="1033441" y="279021"/>
                </a:cubicBezTo>
                <a:cubicBezTo>
                  <a:pt x="1047207" y="299385"/>
                  <a:pt x="1048795" y="305815"/>
                  <a:pt x="1044030" y="313853"/>
                </a:cubicBezTo>
                <a:cubicBezTo>
                  <a:pt x="1039795" y="320820"/>
                  <a:pt x="1039795" y="324571"/>
                  <a:pt x="1044559" y="328323"/>
                </a:cubicBezTo>
                <a:cubicBezTo>
                  <a:pt x="1050384" y="333145"/>
                  <a:pt x="1083737" y="345471"/>
                  <a:pt x="1097502" y="347614"/>
                </a:cubicBezTo>
                <a:cubicBezTo>
                  <a:pt x="1135621" y="354581"/>
                  <a:pt x="1244154" y="455327"/>
                  <a:pt x="1244154" y="484265"/>
                </a:cubicBezTo>
                <a:cubicBezTo>
                  <a:pt x="1244154" y="488552"/>
                  <a:pt x="1252625" y="500877"/>
                  <a:pt x="1262683" y="512666"/>
                </a:cubicBezTo>
                <a:cubicBezTo>
                  <a:pt x="1283331" y="535709"/>
                  <a:pt x="1284390" y="542140"/>
                  <a:pt x="1273801" y="578580"/>
                </a:cubicBezTo>
                <a:cubicBezTo>
                  <a:pt x="1266389" y="602695"/>
                  <a:pt x="1266919" y="605910"/>
                  <a:pt x="1279625" y="639671"/>
                </a:cubicBezTo>
                <a:cubicBezTo>
                  <a:pt x="1287037" y="658963"/>
                  <a:pt x="1294979" y="678790"/>
                  <a:pt x="1297096" y="683613"/>
                </a:cubicBezTo>
                <a:cubicBezTo>
                  <a:pt x="1299214" y="688436"/>
                  <a:pt x="1303979" y="706121"/>
                  <a:pt x="1307685" y="723805"/>
                </a:cubicBezTo>
                <a:cubicBezTo>
                  <a:pt x="1311391" y="741489"/>
                  <a:pt x="1317744" y="760781"/>
                  <a:pt x="1321979" y="767212"/>
                </a:cubicBezTo>
                <a:cubicBezTo>
                  <a:pt x="1326744" y="774714"/>
                  <a:pt x="1328862" y="788647"/>
                  <a:pt x="1327803" y="804724"/>
                </a:cubicBezTo>
                <a:lnTo>
                  <a:pt x="1326215" y="830446"/>
                </a:lnTo>
                <a:lnTo>
                  <a:pt x="1302391" y="829374"/>
                </a:lnTo>
                <a:cubicBezTo>
                  <a:pt x="1226683" y="825087"/>
                  <a:pt x="1200741" y="818656"/>
                  <a:pt x="1172681" y="795613"/>
                </a:cubicBezTo>
                <a:cubicBezTo>
                  <a:pt x="1161563" y="787039"/>
                  <a:pt x="1148328" y="779537"/>
                  <a:pt x="1143563" y="779537"/>
                </a:cubicBezTo>
                <a:cubicBezTo>
                  <a:pt x="1129268" y="779537"/>
                  <a:pt x="1110209" y="822943"/>
                  <a:pt x="1113385" y="848130"/>
                </a:cubicBezTo>
                <a:cubicBezTo>
                  <a:pt x="1114973" y="858848"/>
                  <a:pt x="1113915" y="896895"/>
                  <a:pt x="1110738" y="931728"/>
                </a:cubicBezTo>
                <a:cubicBezTo>
                  <a:pt x="1107561" y="966560"/>
                  <a:pt x="1107032" y="1000857"/>
                  <a:pt x="1108620" y="1008359"/>
                </a:cubicBezTo>
                <a:cubicBezTo>
                  <a:pt x="1111797" y="1021220"/>
                  <a:pt x="1125033" y="1026043"/>
                  <a:pt x="1128739" y="1015326"/>
                </a:cubicBezTo>
                <a:cubicBezTo>
                  <a:pt x="1130327" y="1011039"/>
                  <a:pt x="1136680" y="1011039"/>
                  <a:pt x="1151504" y="1015326"/>
                </a:cubicBezTo>
                <a:cubicBezTo>
                  <a:pt x="1177976" y="1022828"/>
                  <a:pt x="1350039" y="1022292"/>
                  <a:pt x="1350039" y="1015326"/>
                </a:cubicBezTo>
                <a:cubicBezTo>
                  <a:pt x="1350039" y="1012646"/>
                  <a:pt x="1352156" y="1011575"/>
                  <a:pt x="1355333" y="1013183"/>
                </a:cubicBezTo>
                <a:cubicBezTo>
                  <a:pt x="1358510" y="1014790"/>
                  <a:pt x="1360627" y="1014254"/>
                  <a:pt x="1360627" y="1011039"/>
                </a:cubicBezTo>
                <a:cubicBezTo>
                  <a:pt x="1360627" y="1007824"/>
                  <a:pt x="1368039" y="1004072"/>
                  <a:pt x="1377570" y="1001929"/>
                </a:cubicBezTo>
                <a:cubicBezTo>
                  <a:pt x="1387099" y="999785"/>
                  <a:pt x="1401393" y="992819"/>
                  <a:pt x="1409864" y="986924"/>
                </a:cubicBezTo>
                <a:cubicBezTo>
                  <a:pt x="1424688" y="975671"/>
                  <a:pt x="1425218" y="974599"/>
                  <a:pt x="1421512" y="941373"/>
                </a:cubicBezTo>
                <a:cubicBezTo>
                  <a:pt x="1419394" y="922618"/>
                  <a:pt x="1415688" y="902254"/>
                  <a:pt x="1412511" y="896360"/>
                </a:cubicBezTo>
                <a:cubicBezTo>
                  <a:pt x="1409335" y="890465"/>
                  <a:pt x="1405099" y="871173"/>
                  <a:pt x="1402452" y="853489"/>
                </a:cubicBezTo>
                <a:cubicBezTo>
                  <a:pt x="1399276" y="831518"/>
                  <a:pt x="1394511" y="817584"/>
                  <a:pt x="1386569" y="810618"/>
                </a:cubicBezTo>
                <a:cubicBezTo>
                  <a:pt x="1366980" y="791862"/>
                  <a:pt x="1360627" y="767747"/>
                  <a:pt x="1360627" y="711480"/>
                </a:cubicBezTo>
                <a:cubicBezTo>
                  <a:pt x="1360627" y="663786"/>
                  <a:pt x="1359568" y="657355"/>
                  <a:pt x="1348450" y="647709"/>
                </a:cubicBezTo>
                <a:cubicBezTo>
                  <a:pt x="1342098" y="641815"/>
                  <a:pt x="1330450" y="635920"/>
                  <a:pt x="1323568" y="634848"/>
                </a:cubicBezTo>
                <a:cubicBezTo>
                  <a:pt x="1310861" y="633241"/>
                  <a:pt x="1310332" y="632704"/>
                  <a:pt x="1311920" y="582331"/>
                </a:cubicBezTo>
                <a:cubicBezTo>
                  <a:pt x="1312979" y="552322"/>
                  <a:pt x="1317215" y="522312"/>
                  <a:pt x="1321979" y="509987"/>
                </a:cubicBezTo>
                <a:cubicBezTo>
                  <a:pt x="1332568" y="482657"/>
                  <a:pt x="1332039" y="442466"/>
                  <a:pt x="1320391" y="433892"/>
                </a:cubicBezTo>
                <a:cubicBezTo>
                  <a:pt x="1308744" y="425317"/>
                  <a:pt x="1301332" y="390485"/>
                  <a:pt x="1308744" y="378695"/>
                </a:cubicBezTo>
                <a:cubicBezTo>
                  <a:pt x="1311920" y="373873"/>
                  <a:pt x="1321979" y="364227"/>
                  <a:pt x="1332039" y="357796"/>
                </a:cubicBezTo>
                <a:cubicBezTo>
                  <a:pt x="1344744" y="348686"/>
                  <a:pt x="1350569" y="340112"/>
                  <a:pt x="1352686" y="325107"/>
                </a:cubicBezTo>
                <a:cubicBezTo>
                  <a:pt x="1355862" y="306351"/>
                  <a:pt x="1354275" y="302600"/>
                  <a:pt x="1334686" y="282236"/>
                </a:cubicBezTo>
                <a:cubicBezTo>
                  <a:pt x="1323038" y="269911"/>
                  <a:pt x="1312979" y="255442"/>
                  <a:pt x="1312979" y="249547"/>
                </a:cubicBezTo>
                <a:cubicBezTo>
                  <a:pt x="1312979" y="243653"/>
                  <a:pt x="1309803" y="238830"/>
                  <a:pt x="1305567" y="238830"/>
                </a:cubicBezTo>
                <a:cubicBezTo>
                  <a:pt x="1301332" y="238830"/>
                  <a:pt x="1295508" y="235614"/>
                  <a:pt x="1292331" y="231327"/>
                </a:cubicBezTo>
                <a:cubicBezTo>
                  <a:pt x="1287567" y="225433"/>
                  <a:pt x="1289155" y="218466"/>
                  <a:pt x="1300802" y="199174"/>
                </a:cubicBezTo>
                <a:cubicBezTo>
                  <a:pt x="1317744" y="170773"/>
                  <a:pt x="1338921" y="158447"/>
                  <a:pt x="1371216" y="158447"/>
                </a:cubicBezTo>
                <a:cubicBezTo>
                  <a:pt x="1390275" y="158447"/>
                  <a:pt x="1396629" y="161662"/>
                  <a:pt x="1417806" y="182562"/>
                </a:cubicBezTo>
                <a:lnTo>
                  <a:pt x="1442689" y="206677"/>
                </a:lnTo>
                <a:lnTo>
                  <a:pt x="1430513" y="216323"/>
                </a:lnTo>
                <a:cubicBezTo>
                  <a:pt x="1418865" y="225433"/>
                  <a:pt x="1418335" y="244189"/>
                  <a:pt x="1429453" y="244189"/>
                </a:cubicBezTo>
                <a:cubicBezTo>
                  <a:pt x="1432100" y="244189"/>
                  <a:pt x="1442159" y="252227"/>
                  <a:pt x="1452748" y="262409"/>
                </a:cubicBezTo>
                <a:cubicBezTo>
                  <a:pt x="1469690" y="278485"/>
                  <a:pt x="1498808" y="289739"/>
                  <a:pt x="1506220" y="282772"/>
                </a:cubicBezTo>
                <a:cubicBezTo>
                  <a:pt x="1507808" y="281165"/>
                  <a:pt x="1508868" y="266160"/>
                  <a:pt x="1508868" y="249547"/>
                </a:cubicBezTo>
                <a:cubicBezTo>
                  <a:pt x="1508868" y="232935"/>
                  <a:pt x="1510455" y="203997"/>
                  <a:pt x="1512044" y="186313"/>
                </a:cubicBezTo>
                <a:cubicBezTo>
                  <a:pt x="1515221" y="156303"/>
                  <a:pt x="1516280" y="153624"/>
                  <a:pt x="1527926" y="153624"/>
                </a:cubicBezTo>
                <a:cubicBezTo>
                  <a:pt x="1534809" y="153624"/>
                  <a:pt x="1540633" y="156839"/>
                  <a:pt x="1540633" y="160591"/>
                </a:cubicBezTo>
                <a:cubicBezTo>
                  <a:pt x="1540633" y="164342"/>
                  <a:pt x="1540633" y="197567"/>
                  <a:pt x="1540633" y="235079"/>
                </a:cubicBezTo>
                <a:lnTo>
                  <a:pt x="1540103" y="302600"/>
                </a:lnTo>
                <a:lnTo>
                  <a:pt x="1567104" y="319748"/>
                </a:lnTo>
                <a:cubicBezTo>
                  <a:pt x="1601517" y="341183"/>
                  <a:pt x="1625342" y="347079"/>
                  <a:pt x="1625342" y="333681"/>
                </a:cubicBezTo>
                <a:cubicBezTo>
                  <a:pt x="1625342" y="328323"/>
                  <a:pt x="1632753" y="315997"/>
                  <a:pt x="1641753" y="305815"/>
                </a:cubicBezTo>
                <a:cubicBezTo>
                  <a:pt x="1650754" y="295633"/>
                  <a:pt x="1661872" y="279021"/>
                  <a:pt x="1666637" y="268839"/>
                </a:cubicBezTo>
                <a:cubicBezTo>
                  <a:pt x="1674578" y="251691"/>
                  <a:pt x="1674578" y="250083"/>
                  <a:pt x="1663460" y="235079"/>
                </a:cubicBezTo>
                <a:cubicBezTo>
                  <a:pt x="1657107" y="226505"/>
                  <a:pt x="1651813" y="215251"/>
                  <a:pt x="1651813" y="210963"/>
                </a:cubicBezTo>
                <a:cubicBezTo>
                  <a:pt x="1651813" y="205605"/>
                  <a:pt x="1646518" y="202926"/>
                  <a:pt x="1636460" y="202926"/>
                </a:cubicBezTo>
                <a:cubicBezTo>
                  <a:pt x="1616341" y="202926"/>
                  <a:pt x="1611576" y="194352"/>
                  <a:pt x="1623753" y="179882"/>
                </a:cubicBezTo>
                <a:cubicBezTo>
                  <a:pt x="1629577" y="173452"/>
                  <a:pt x="1636460" y="161662"/>
                  <a:pt x="1640165" y="153624"/>
                </a:cubicBezTo>
                <a:cubicBezTo>
                  <a:pt x="1653930" y="120935"/>
                  <a:pt x="1713226" y="113433"/>
                  <a:pt x="1738639" y="141298"/>
                </a:cubicBezTo>
                <a:cubicBezTo>
                  <a:pt x="1744992" y="148265"/>
                  <a:pt x="1756110" y="154696"/>
                  <a:pt x="1762992" y="155768"/>
                </a:cubicBezTo>
                <a:cubicBezTo>
                  <a:pt x="1774110" y="157375"/>
                  <a:pt x="1777287" y="154160"/>
                  <a:pt x="1784699" y="133261"/>
                </a:cubicBezTo>
                <a:cubicBezTo>
                  <a:pt x="1802699" y="82888"/>
                  <a:pt x="1804287" y="79672"/>
                  <a:pt x="1813288" y="83423"/>
                </a:cubicBezTo>
                <a:cubicBezTo>
                  <a:pt x="1819112" y="85567"/>
                  <a:pt x="1820700" y="90390"/>
                  <a:pt x="1818582" y="97892"/>
                </a:cubicBezTo>
                <a:cubicBezTo>
                  <a:pt x="1816465" y="104323"/>
                  <a:pt x="1813288" y="117720"/>
                  <a:pt x="1810640" y="127901"/>
                </a:cubicBezTo>
                <a:cubicBezTo>
                  <a:pt x="1807994" y="138083"/>
                  <a:pt x="1802699" y="161126"/>
                  <a:pt x="1797935" y="178811"/>
                </a:cubicBezTo>
                <a:cubicBezTo>
                  <a:pt x="1786287" y="224360"/>
                  <a:pt x="1786817" y="234542"/>
                  <a:pt x="1802170" y="240438"/>
                </a:cubicBezTo>
                <a:cubicBezTo>
                  <a:pt x="1809053" y="243116"/>
                  <a:pt x="1824406" y="253835"/>
                  <a:pt x="1835524" y="263480"/>
                </a:cubicBezTo>
                <a:cubicBezTo>
                  <a:pt x="1849818" y="276342"/>
                  <a:pt x="1864642" y="283308"/>
                  <a:pt x="1884761" y="287595"/>
                </a:cubicBezTo>
                <a:cubicBezTo>
                  <a:pt x="1944586" y="299385"/>
                  <a:pt x="1956762" y="310638"/>
                  <a:pt x="1941409" y="337432"/>
                </a:cubicBezTo>
                <a:cubicBezTo>
                  <a:pt x="1936645" y="345471"/>
                  <a:pt x="1932939" y="357796"/>
                  <a:pt x="1932939" y="364227"/>
                </a:cubicBezTo>
                <a:cubicBezTo>
                  <a:pt x="1932939" y="376016"/>
                  <a:pt x="1904878" y="408705"/>
                  <a:pt x="1890584" y="413528"/>
                </a:cubicBezTo>
                <a:cubicBezTo>
                  <a:pt x="1883702" y="415671"/>
                  <a:pt x="1884231" y="420494"/>
                  <a:pt x="1892702" y="446217"/>
                </a:cubicBezTo>
                <a:cubicBezTo>
                  <a:pt x="1901702" y="473547"/>
                  <a:pt x="1902232" y="479977"/>
                  <a:pt x="1895879" y="511059"/>
                </a:cubicBezTo>
                <a:cubicBezTo>
                  <a:pt x="1890584" y="536782"/>
                  <a:pt x="1890584" y="548571"/>
                  <a:pt x="1894820" y="556609"/>
                </a:cubicBezTo>
                <a:cubicBezTo>
                  <a:pt x="1902232" y="570542"/>
                  <a:pt x="1898526" y="589298"/>
                  <a:pt x="1881055" y="625738"/>
                </a:cubicBezTo>
                <a:cubicBezTo>
                  <a:pt x="1865172" y="658427"/>
                  <a:pt x="1863583" y="660034"/>
                  <a:pt x="1839759" y="660034"/>
                </a:cubicBezTo>
                <a:cubicBezTo>
                  <a:pt x="1820171" y="660034"/>
                  <a:pt x="1822288" y="655212"/>
                  <a:pt x="1812759" y="720589"/>
                </a:cubicBezTo>
                <a:cubicBezTo>
                  <a:pt x="1807994" y="754886"/>
                  <a:pt x="1809582" y="783824"/>
                  <a:pt x="1818582" y="814369"/>
                </a:cubicBezTo>
                <a:cubicBezTo>
                  <a:pt x="1822288" y="827766"/>
                  <a:pt x="1827053" y="852417"/>
                  <a:pt x="1828641" y="869565"/>
                </a:cubicBezTo>
                <a:cubicBezTo>
                  <a:pt x="1830230" y="886714"/>
                  <a:pt x="1834995" y="909220"/>
                  <a:pt x="1839230" y="920474"/>
                </a:cubicBezTo>
                <a:cubicBezTo>
                  <a:pt x="1843465" y="931728"/>
                  <a:pt x="1849818" y="954771"/>
                  <a:pt x="1853524" y="971919"/>
                </a:cubicBezTo>
                <a:cubicBezTo>
                  <a:pt x="1861995" y="1009431"/>
                  <a:pt x="1866231" y="1012110"/>
                  <a:pt x="1924997" y="1010503"/>
                </a:cubicBezTo>
                <a:cubicBezTo>
                  <a:pt x="1969998" y="1009431"/>
                  <a:pt x="1980587" y="1006216"/>
                  <a:pt x="1980587" y="993890"/>
                </a:cubicBezTo>
                <a:cubicBezTo>
                  <a:pt x="1980587" y="979957"/>
                  <a:pt x="2010235" y="984245"/>
                  <a:pt x="2021352" y="999785"/>
                </a:cubicBezTo>
                <a:lnTo>
                  <a:pt x="2031412" y="1013718"/>
                </a:lnTo>
                <a:lnTo>
                  <a:pt x="2123003" y="1013718"/>
                </a:lnTo>
                <a:cubicBezTo>
                  <a:pt x="2206123" y="1013718"/>
                  <a:pt x="2215652" y="1012646"/>
                  <a:pt x="2221476" y="1003536"/>
                </a:cubicBezTo>
                <a:cubicBezTo>
                  <a:pt x="2225182" y="998178"/>
                  <a:pt x="2237359" y="989604"/>
                  <a:pt x="2248477" y="984245"/>
                </a:cubicBezTo>
                <a:cubicBezTo>
                  <a:pt x="2283419" y="968168"/>
                  <a:pt x="2296125" y="922082"/>
                  <a:pt x="2276007" y="882427"/>
                </a:cubicBezTo>
                <a:cubicBezTo>
                  <a:pt x="2263831" y="857776"/>
                  <a:pt x="2255360" y="850809"/>
                  <a:pt x="2255360" y="865278"/>
                </a:cubicBezTo>
                <a:cubicBezTo>
                  <a:pt x="2255360" y="869565"/>
                  <a:pt x="2250065" y="874924"/>
                  <a:pt x="2243183" y="877067"/>
                </a:cubicBezTo>
                <a:cubicBezTo>
                  <a:pt x="2225712" y="882963"/>
                  <a:pt x="2132533" y="879747"/>
                  <a:pt x="2124591" y="872781"/>
                </a:cubicBezTo>
                <a:cubicBezTo>
                  <a:pt x="2119296" y="868493"/>
                  <a:pt x="2117708" y="847058"/>
                  <a:pt x="2117708" y="789719"/>
                </a:cubicBezTo>
                <a:cubicBezTo>
                  <a:pt x="2117708" y="713087"/>
                  <a:pt x="2117708" y="712551"/>
                  <a:pt x="2105002" y="707728"/>
                </a:cubicBezTo>
                <a:cubicBezTo>
                  <a:pt x="2089119" y="701834"/>
                  <a:pt x="2086472" y="692724"/>
                  <a:pt x="2086472" y="646101"/>
                </a:cubicBezTo>
                <a:cubicBezTo>
                  <a:pt x="2086472" y="624130"/>
                  <a:pt x="2083296" y="600016"/>
                  <a:pt x="2078001" y="588226"/>
                </a:cubicBezTo>
                <a:cubicBezTo>
                  <a:pt x="2070060" y="568935"/>
                  <a:pt x="2070060" y="566255"/>
                  <a:pt x="2085943" y="520169"/>
                </a:cubicBezTo>
                <a:cubicBezTo>
                  <a:pt x="2111885" y="443538"/>
                  <a:pt x="2116120" y="435499"/>
                  <a:pt x="2138886" y="421030"/>
                </a:cubicBezTo>
                <a:cubicBezTo>
                  <a:pt x="2150533" y="413528"/>
                  <a:pt x="2162181" y="407633"/>
                  <a:pt x="2164298" y="407633"/>
                </a:cubicBezTo>
                <a:cubicBezTo>
                  <a:pt x="2166416" y="407633"/>
                  <a:pt x="2171180" y="387806"/>
                  <a:pt x="2174357" y="363155"/>
                </a:cubicBezTo>
                <a:cubicBezTo>
                  <a:pt x="2177534" y="338504"/>
                  <a:pt x="2181769" y="313318"/>
                  <a:pt x="2183887" y="306351"/>
                </a:cubicBezTo>
                <a:cubicBezTo>
                  <a:pt x="2187593" y="295097"/>
                  <a:pt x="2186534" y="294562"/>
                  <a:pt x="2173828" y="297777"/>
                </a:cubicBezTo>
                <a:cubicBezTo>
                  <a:pt x="2162181" y="300456"/>
                  <a:pt x="2160062" y="299385"/>
                  <a:pt x="2160062" y="290811"/>
                </a:cubicBezTo>
                <a:cubicBezTo>
                  <a:pt x="2160062" y="284916"/>
                  <a:pt x="2163768" y="278485"/>
                  <a:pt x="2168004" y="276877"/>
                </a:cubicBezTo>
                <a:cubicBezTo>
                  <a:pt x="2177005" y="273126"/>
                  <a:pt x="2178592" y="249012"/>
                  <a:pt x="2170122" y="243653"/>
                </a:cubicBezTo>
                <a:cubicBezTo>
                  <a:pt x="2166945" y="241509"/>
                  <a:pt x="2165887" y="236150"/>
                  <a:pt x="2168004" y="231327"/>
                </a:cubicBezTo>
                <a:cubicBezTo>
                  <a:pt x="2173299" y="219538"/>
                  <a:pt x="2171180" y="186313"/>
                  <a:pt x="2164827" y="179882"/>
                </a:cubicBezTo>
                <a:cubicBezTo>
                  <a:pt x="2155298" y="170236"/>
                  <a:pt x="2160062" y="163270"/>
                  <a:pt x="2184946" y="151480"/>
                </a:cubicBezTo>
                <a:cubicBezTo>
                  <a:pt x="2215652" y="137012"/>
                  <a:pt x="2223593" y="136476"/>
                  <a:pt x="2249006" y="149873"/>
                </a:cubicBezTo>
                <a:cubicBezTo>
                  <a:pt x="2271772" y="161662"/>
                  <a:pt x="2286596" y="181490"/>
                  <a:pt x="2286596" y="199174"/>
                </a:cubicBezTo>
                <a:cubicBezTo>
                  <a:pt x="2286596" y="222753"/>
                  <a:pt x="2298243" y="279021"/>
                  <a:pt x="2303537" y="279021"/>
                </a:cubicBezTo>
                <a:cubicBezTo>
                  <a:pt x="2306184" y="279021"/>
                  <a:pt x="2319420" y="287595"/>
                  <a:pt x="2332656" y="297777"/>
                </a:cubicBezTo>
                <a:cubicBezTo>
                  <a:pt x="2345892" y="307959"/>
                  <a:pt x="2362833" y="316533"/>
                  <a:pt x="2370245" y="316533"/>
                </a:cubicBezTo>
                <a:cubicBezTo>
                  <a:pt x="2389304" y="316533"/>
                  <a:pt x="2424247" y="354581"/>
                  <a:pt x="2424247" y="375480"/>
                </a:cubicBezTo>
                <a:cubicBezTo>
                  <a:pt x="2424247" y="384054"/>
                  <a:pt x="2422129" y="392629"/>
                  <a:pt x="2418952" y="394236"/>
                </a:cubicBezTo>
                <a:cubicBezTo>
                  <a:pt x="2408893" y="400666"/>
                  <a:pt x="2413658" y="406026"/>
                  <a:pt x="2434305" y="411920"/>
                </a:cubicBezTo>
                <a:cubicBezTo>
                  <a:pt x="2466601" y="421567"/>
                  <a:pt x="2477719" y="445145"/>
                  <a:pt x="2450189" y="445145"/>
                </a:cubicBezTo>
                <a:cubicBezTo>
                  <a:pt x="2444365" y="445145"/>
                  <a:pt x="2441188" y="447824"/>
                  <a:pt x="2442777" y="450504"/>
                </a:cubicBezTo>
                <a:cubicBezTo>
                  <a:pt x="2444365" y="453183"/>
                  <a:pt x="2449659" y="455863"/>
                  <a:pt x="2454424" y="455863"/>
                </a:cubicBezTo>
                <a:cubicBezTo>
                  <a:pt x="2459189" y="455863"/>
                  <a:pt x="2467659" y="460150"/>
                  <a:pt x="2472954" y="464973"/>
                </a:cubicBezTo>
                <a:cubicBezTo>
                  <a:pt x="2482483" y="473547"/>
                  <a:pt x="2483542" y="473547"/>
                  <a:pt x="2489895" y="464973"/>
                </a:cubicBezTo>
                <a:cubicBezTo>
                  <a:pt x="2493602" y="459614"/>
                  <a:pt x="2500484" y="455863"/>
                  <a:pt x="2505778" y="455863"/>
                </a:cubicBezTo>
                <a:cubicBezTo>
                  <a:pt x="2511073" y="455863"/>
                  <a:pt x="2520602" y="449432"/>
                  <a:pt x="2528014" y="441394"/>
                </a:cubicBezTo>
                <a:cubicBezTo>
                  <a:pt x="2538603" y="430141"/>
                  <a:pt x="2545486" y="426925"/>
                  <a:pt x="2562427" y="427461"/>
                </a:cubicBezTo>
                <a:cubicBezTo>
                  <a:pt x="2574075" y="427997"/>
                  <a:pt x="2583075" y="425853"/>
                  <a:pt x="2583075" y="423174"/>
                </a:cubicBezTo>
                <a:cubicBezTo>
                  <a:pt x="2583075" y="420494"/>
                  <a:pt x="2590487" y="410313"/>
                  <a:pt x="2598957" y="400131"/>
                </a:cubicBezTo>
                <a:cubicBezTo>
                  <a:pt x="2610075" y="387269"/>
                  <a:pt x="2614840" y="376016"/>
                  <a:pt x="2614840" y="363691"/>
                </a:cubicBezTo>
                <a:cubicBezTo>
                  <a:pt x="2614840" y="353509"/>
                  <a:pt x="2618017" y="342255"/>
                  <a:pt x="2621723" y="338504"/>
                </a:cubicBezTo>
                <a:cubicBezTo>
                  <a:pt x="2627017" y="333145"/>
                  <a:pt x="2626488" y="330466"/>
                  <a:pt x="2619076" y="326715"/>
                </a:cubicBezTo>
                <a:cubicBezTo>
                  <a:pt x="2613781" y="324035"/>
                  <a:pt x="2603722" y="310638"/>
                  <a:pt x="2596310" y="297777"/>
                </a:cubicBezTo>
                <a:cubicBezTo>
                  <a:pt x="2587310" y="282772"/>
                  <a:pt x="2578840" y="273662"/>
                  <a:pt x="2571957" y="273662"/>
                </a:cubicBezTo>
                <a:cubicBezTo>
                  <a:pt x="2555545" y="273662"/>
                  <a:pt x="2554486" y="259729"/>
                  <a:pt x="2569309" y="239901"/>
                </a:cubicBezTo>
                <a:cubicBezTo>
                  <a:pt x="2576721" y="229720"/>
                  <a:pt x="2583075" y="219002"/>
                  <a:pt x="2583075" y="215786"/>
                </a:cubicBezTo>
                <a:cubicBezTo>
                  <a:pt x="2583075" y="203461"/>
                  <a:pt x="2613781" y="187921"/>
                  <a:pt x="2638135" y="187921"/>
                </a:cubicBezTo>
                <a:cubicBezTo>
                  <a:pt x="2658783" y="187921"/>
                  <a:pt x="2667253" y="191672"/>
                  <a:pt x="2692137" y="210428"/>
                </a:cubicBezTo>
                <a:lnTo>
                  <a:pt x="2721785" y="232935"/>
                </a:lnTo>
                <a:lnTo>
                  <a:pt x="2709608" y="242581"/>
                </a:lnTo>
                <a:cubicBezTo>
                  <a:pt x="2692666" y="256514"/>
                  <a:pt x="2688960" y="302600"/>
                  <a:pt x="2703784" y="310638"/>
                </a:cubicBezTo>
                <a:cubicBezTo>
                  <a:pt x="2717549" y="318141"/>
                  <a:pt x="2739785" y="318141"/>
                  <a:pt x="2744550" y="310638"/>
                </a:cubicBezTo>
                <a:cubicBezTo>
                  <a:pt x="2746668" y="307423"/>
                  <a:pt x="2748786" y="262409"/>
                  <a:pt x="2749844" y="210963"/>
                </a:cubicBezTo>
                <a:cubicBezTo>
                  <a:pt x="2750903" y="159519"/>
                  <a:pt x="2753021" y="115576"/>
                  <a:pt x="2755139" y="113433"/>
                </a:cubicBezTo>
                <a:cubicBezTo>
                  <a:pt x="2757256" y="111290"/>
                  <a:pt x="2765198" y="113433"/>
                  <a:pt x="2772610" y="118256"/>
                </a:cubicBezTo>
                <a:lnTo>
                  <a:pt x="2786904" y="126294"/>
                </a:lnTo>
                <a:lnTo>
                  <a:pt x="2788493" y="235079"/>
                </a:lnTo>
                <a:cubicBezTo>
                  <a:pt x="2790081" y="342255"/>
                  <a:pt x="2790081" y="343863"/>
                  <a:pt x="2801199" y="342255"/>
                </a:cubicBezTo>
                <a:cubicBezTo>
                  <a:pt x="2809669" y="341183"/>
                  <a:pt x="2813905" y="334217"/>
                  <a:pt x="2818670" y="315461"/>
                </a:cubicBezTo>
                <a:cubicBezTo>
                  <a:pt x="2826082" y="284916"/>
                  <a:pt x="2840376" y="262409"/>
                  <a:pt x="2853612" y="258658"/>
                </a:cubicBezTo>
                <a:cubicBezTo>
                  <a:pt x="2865789" y="255442"/>
                  <a:pt x="2865789" y="255442"/>
                  <a:pt x="2853083" y="219538"/>
                </a:cubicBezTo>
                <a:cubicBezTo>
                  <a:pt x="2825023" y="141298"/>
                  <a:pt x="2858377" y="83423"/>
                  <a:pt x="2918202" y="108610"/>
                </a:cubicBezTo>
                <a:cubicBezTo>
                  <a:pt x="2948379" y="121471"/>
                  <a:pt x="2963733" y="160054"/>
                  <a:pt x="2950497" y="187385"/>
                </a:cubicBezTo>
                <a:cubicBezTo>
                  <a:pt x="2943086" y="202389"/>
                  <a:pt x="2943086" y="204533"/>
                  <a:pt x="2950497" y="213108"/>
                </a:cubicBezTo>
                <a:cubicBezTo>
                  <a:pt x="2958439" y="222217"/>
                  <a:pt x="3012969" y="251691"/>
                  <a:pt x="3039441" y="261873"/>
                </a:cubicBezTo>
                <a:cubicBezTo>
                  <a:pt x="3049500" y="265624"/>
                  <a:pt x="3054265" y="272054"/>
                  <a:pt x="3056912" y="284916"/>
                </a:cubicBezTo>
                <a:cubicBezTo>
                  <a:pt x="3058501" y="294562"/>
                  <a:pt x="3063794" y="309030"/>
                  <a:pt x="3067500" y="317069"/>
                </a:cubicBezTo>
                <a:cubicBezTo>
                  <a:pt x="3071206" y="325107"/>
                  <a:pt x="3076501" y="338504"/>
                  <a:pt x="3078618" y="347614"/>
                </a:cubicBezTo>
                <a:cubicBezTo>
                  <a:pt x="3080736" y="356188"/>
                  <a:pt x="3085501" y="366370"/>
                  <a:pt x="3089737" y="370121"/>
                </a:cubicBezTo>
                <a:cubicBezTo>
                  <a:pt x="3093972" y="373873"/>
                  <a:pt x="3097149" y="382447"/>
                  <a:pt x="3097149" y="388877"/>
                </a:cubicBezTo>
                <a:cubicBezTo>
                  <a:pt x="3097149" y="395308"/>
                  <a:pt x="3101913" y="409241"/>
                  <a:pt x="3107208" y="418887"/>
                </a:cubicBezTo>
                <a:cubicBezTo>
                  <a:pt x="3113031" y="428533"/>
                  <a:pt x="3116208" y="438179"/>
                  <a:pt x="3114090" y="441394"/>
                </a:cubicBezTo>
                <a:cubicBezTo>
                  <a:pt x="3111973" y="444609"/>
                  <a:pt x="3114090" y="449432"/>
                  <a:pt x="3118326" y="452647"/>
                </a:cubicBezTo>
                <a:cubicBezTo>
                  <a:pt x="3134738" y="466045"/>
                  <a:pt x="3149032" y="505700"/>
                  <a:pt x="3146386" y="530886"/>
                </a:cubicBezTo>
                <a:cubicBezTo>
                  <a:pt x="3144268" y="550178"/>
                  <a:pt x="3146386" y="560360"/>
                  <a:pt x="3157504" y="581260"/>
                </a:cubicBezTo>
                <a:cubicBezTo>
                  <a:pt x="3172328" y="609125"/>
                  <a:pt x="3172328" y="631097"/>
                  <a:pt x="3157504" y="643958"/>
                </a:cubicBezTo>
                <a:cubicBezTo>
                  <a:pt x="3153268" y="647709"/>
                  <a:pt x="3150092" y="657355"/>
                  <a:pt x="3150092" y="665930"/>
                </a:cubicBezTo>
                <a:cubicBezTo>
                  <a:pt x="3150092" y="680934"/>
                  <a:pt x="3149032" y="681470"/>
                  <a:pt x="3129973" y="679862"/>
                </a:cubicBezTo>
                <a:lnTo>
                  <a:pt x="3110384" y="678255"/>
                </a:lnTo>
                <a:lnTo>
                  <a:pt x="3109325" y="651460"/>
                </a:lnTo>
                <a:cubicBezTo>
                  <a:pt x="3106678" y="591977"/>
                  <a:pt x="3100855" y="552322"/>
                  <a:pt x="3093972" y="546427"/>
                </a:cubicBezTo>
                <a:cubicBezTo>
                  <a:pt x="3088148" y="541604"/>
                  <a:pt x="3086560" y="542676"/>
                  <a:pt x="3086560" y="553394"/>
                </a:cubicBezTo>
                <a:cubicBezTo>
                  <a:pt x="3086560" y="566790"/>
                  <a:pt x="3072265" y="584475"/>
                  <a:pt x="3061147" y="584475"/>
                </a:cubicBezTo>
                <a:cubicBezTo>
                  <a:pt x="3049500" y="584475"/>
                  <a:pt x="3033618" y="618236"/>
                  <a:pt x="3036794" y="635384"/>
                </a:cubicBezTo>
                <a:cubicBezTo>
                  <a:pt x="3041030" y="658427"/>
                  <a:pt x="3030970" y="682542"/>
                  <a:pt x="3018264" y="679327"/>
                </a:cubicBezTo>
                <a:cubicBezTo>
                  <a:pt x="3005558" y="676111"/>
                  <a:pt x="2996558" y="694867"/>
                  <a:pt x="2992852" y="732915"/>
                </a:cubicBezTo>
                <a:cubicBezTo>
                  <a:pt x="2990204" y="757030"/>
                  <a:pt x="2992322" y="766140"/>
                  <a:pt x="3008734" y="799900"/>
                </a:cubicBezTo>
                <a:cubicBezTo>
                  <a:pt x="3018794" y="821336"/>
                  <a:pt x="3028852" y="851345"/>
                  <a:pt x="3030970" y="866886"/>
                </a:cubicBezTo>
                <a:cubicBezTo>
                  <a:pt x="3033088" y="882427"/>
                  <a:pt x="3039441" y="908685"/>
                  <a:pt x="3045265" y="925833"/>
                </a:cubicBezTo>
                <a:cubicBezTo>
                  <a:pt x="3060618" y="969776"/>
                  <a:pt x="3063265" y="998713"/>
                  <a:pt x="3052677" y="1007824"/>
                </a:cubicBezTo>
                <a:cubicBezTo>
                  <a:pt x="3047912" y="1011575"/>
                  <a:pt x="3044206" y="1019613"/>
                  <a:pt x="3044206" y="1025508"/>
                </a:cubicBezTo>
                <a:cubicBezTo>
                  <a:pt x="3044206" y="1035154"/>
                  <a:pt x="3046853" y="1035689"/>
                  <a:pt x="3074912" y="1033010"/>
                </a:cubicBezTo>
                <a:cubicBezTo>
                  <a:pt x="3134209" y="1027651"/>
                  <a:pt x="3158562" y="1023364"/>
                  <a:pt x="3174975" y="1015861"/>
                </a:cubicBezTo>
                <a:cubicBezTo>
                  <a:pt x="3185033" y="1011575"/>
                  <a:pt x="3198269" y="1009431"/>
                  <a:pt x="3208328" y="1011575"/>
                </a:cubicBezTo>
                <a:cubicBezTo>
                  <a:pt x="3221564" y="1014254"/>
                  <a:pt x="3226858" y="1012646"/>
                  <a:pt x="3233211" y="1003536"/>
                </a:cubicBezTo>
                <a:cubicBezTo>
                  <a:pt x="3240094" y="993890"/>
                  <a:pt x="3246447" y="992283"/>
                  <a:pt x="3273977" y="992283"/>
                </a:cubicBezTo>
                <a:cubicBezTo>
                  <a:pt x="3292508" y="992283"/>
                  <a:pt x="3309978" y="994962"/>
                  <a:pt x="3313155" y="998713"/>
                </a:cubicBezTo>
                <a:cubicBezTo>
                  <a:pt x="3317920" y="1003536"/>
                  <a:pt x="3321096" y="1003001"/>
                  <a:pt x="3325861" y="996570"/>
                </a:cubicBezTo>
                <a:cubicBezTo>
                  <a:pt x="3330097" y="991211"/>
                  <a:pt x="3344391" y="986924"/>
                  <a:pt x="3363451" y="985316"/>
                </a:cubicBezTo>
                <a:cubicBezTo>
                  <a:pt x="3380392" y="983708"/>
                  <a:pt x="3397334" y="979957"/>
                  <a:pt x="3400510" y="977278"/>
                </a:cubicBezTo>
                <a:cubicBezTo>
                  <a:pt x="3403687" y="974599"/>
                  <a:pt x="3420099" y="968168"/>
                  <a:pt x="3435982" y="963881"/>
                </a:cubicBezTo>
                <a:cubicBezTo>
                  <a:pt x="3451865" y="959594"/>
                  <a:pt x="3475160" y="952627"/>
                  <a:pt x="3487866" y="948876"/>
                </a:cubicBezTo>
                <a:cubicBezTo>
                  <a:pt x="3513278" y="941373"/>
                  <a:pt x="3524926" y="945661"/>
                  <a:pt x="3533926" y="964417"/>
                </a:cubicBezTo>
                <a:cubicBezTo>
                  <a:pt x="3539750" y="977278"/>
                  <a:pt x="3572045" y="985852"/>
                  <a:pt x="3581045" y="976742"/>
                </a:cubicBezTo>
                <a:cubicBezTo>
                  <a:pt x="3584222" y="973527"/>
                  <a:pt x="3591104" y="970848"/>
                  <a:pt x="3596928" y="970848"/>
                </a:cubicBezTo>
                <a:cubicBezTo>
                  <a:pt x="3608575" y="970848"/>
                  <a:pt x="3608046" y="966560"/>
                  <a:pt x="3590045" y="906542"/>
                </a:cubicBezTo>
                <a:cubicBezTo>
                  <a:pt x="3584222" y="887249"/>
                  <a:pt x="3576809" y="861527"/>
                  <a:pt x="3573633" y="849737"/>
                </a:cubicBezTo>
                <a:cubicBezTo>
                  <a:pt x="3569398" y="834733"/>
                  <a:pt x="3560397" y="821336"/>
                  <a:pt x="3545044" y="809010"/>
                </a:cubicBezTo>
                <a:cubicBezTo>
                  <a:pt x="3519102" y="787039"/>
                  <a:pt x="3513278" y="770963"/>
                  <a:pt x="3504807" y="692724"/>
                </a:cubicBezTo>
                <a:cubicBezTo>
                  <a:pt x="3496866" y="622523"/>
                  <a:pt x="3493160" y="611269"/>
                  <a:pt x="3477277" y="613413"/>
                </a:cubicBezTo>
                <a:cubicBezTo>
                  <a:pt x="3468277" y="614484"/>
                  <a:pt x="3465101" y="619307"/>
                  <a:pt x="3463512" y="632704"/>
                </a:cubicBezTo>
                <a:cubicBezTo>
                  <a:pt x="3461395" y="653068"/>
                  <a:pt x="3451335" y="658963"/>
                  <a:pt x="3432805" y="650389"/>
                </a:cubicBezTo>
                <a:cubicBezTo>
                  <a:pt x="3419570" y="644494"/>
                  <a:pt x="3419570" y="643958"/>
                  <a:pt x="3423276" y="594657"/>
                </a:cubicBezTo>
                <a:cubicBezTo>
                  <a:pt x="3425393" y="567327"/>
                  <a:pt x="3431217" y="524456"/>
                  <a:pt x="3436511" y="499805"/>
                </a:cubicBezTo>
                <a:cubicBezTo>
                  <a:pt x="3441806" y="474083"/>
                  <a:pt x="3445512" y="436035"/>
                  <a:pt x="3444452" y="412992"/>
                </a:cubicBezTo>
                <a:cubicBezTo>
                  <a:pt x="3443394" y="377088"/>
                  <a:pt x="3444452" y="371193"/>
                  <a:pt x="3452924" y="368513"/>
                </a:cubicBezTo>
                <a:cubicBezTo>
                  <a:pt x="3460865" y="365834"/>
                  <a:pt x="3462453" y="359404"/>
                  <a:pt x="3462453" y="328323"/>
                </a:cubicBezTo>
                <a:cubicBezTo>
                  <a:pt x="3462453" y="292954"/>
                  <a:pt x="3469865" y="264017"/>
                  <a:pt x="3479395" y="264017"/>
                </a:cubicBezTo>
                <a:cubicBezTo>
                  <a:pt x="3487337" y="264017"/>
                  <a:pt x="3484160" y="249012"/>
                  <a:pt x="3475689" y="245796"/>
                </a:cubicBezTo>
                <a:cubicBezTo>
                  <a:pt x="3471454" y="244189"/>
                  <a:pt x="3467748" y="236150"/>
                  <a:pt x="3467748" y="227576"/>
                </a:cubicBezTo>
                <a:cubicBezTo>
                  <a:pt x="3467748" y="219002"/>
                  <a:pt x="3465101" y="209356"/>
                  <a:pt x="3461395" y="206141"/>
                </a:cubicBezTo>
                <a:cubicBezTo>
                  <a:pt x="3457689" y="202389"/>
                  <a:pt x="3455571" y="190064"/>
                  <a:pt x="3456630" y="177739"/>
                </a:cubicBezTo>
                <a:cubicBezTo>
                  <a:pt x="3457689" y="162734"/>
                  <a:pt x="3455041" y="152552"/>
                  <a:pt x="3449218" y="145586"/>
                </a:cubicBezTo>
                <a:cubicBezTo>
                  <a:pt x="3440747" y="135940"/>
                  <a:pt x="3440747" y="135404"/>
                  <a:pt x="3450277" y="131653"/>
                </a:cubicBezTo>
                <a:cubicBezTo>
                  <a:pt x="3455571" y="129509"/>
                  <a:pt x="3467748" y="122543"/>
                  <a:pt x="3476748" y="115576"/>
                </a:cubicBezTo>
                <a:cubicBezTo>
                  <a:pt x="3514337" y="87174"/>
                  <a:pt x="3578927" y="115576"/>
                  <a:pt x="3579456" y="160591"/>
                </a:cubicBezTo>
                <a:cubicBezTo>
                  <a:pt x="3579456" y="170236"/>
                  <a:pt x="3582104" y="179347"/>
                  <a:pt x="3584751" y="180954"/>
                </a:cubicBezTo>
                <a:cubicBezTo>
                  <a:pt x="3594280" y="186849"/>
                  <a:pt x="3590574" y="199710"/>
                  <a:pt x="3579456" y="199710"/>
                </a:cubicBezTo>
                <a:cubicBezTo>
                  <a:pt x="3573633" y="199710"/>
                  <a:pt x="3568868" y="201854"/>
                  <a:pt x="3568868" y="203997"/>
                </a:cubicBezTo>
                <a:cubicBezTo>
                  <a:pt x="3568868" y="209892"/>
                  <a:pt x="3584751" y="223825"/>
                  <a:pt x="3596928" y="228112"/>
                </a:cubicBezTo>
                <a:cubicBezTo>
                  <a:pt x="3602222" y="230256"/>
                  <a:pt x="3619694" y="240438"/>
                  <a:pt x="3636105" y="251155"/>
                </a:cubicBezTo>
                <a:cubicBezTo>
                  <a:pt x="3666812" y="272054"/>
                  <a:pt x="3669459" y="272054"/>
                  <a:pt x="3796521" y="274198"/>
                </a:cubicBezTo>
                <a:cubicBezTo>
                  <a:pt x="3800757" y="274198"/>
                  <a:pt x="3808699" y="282236"/>
                  <a:pt x="3813993" y="292418"/>
                </a:cubicBezTo>
                <a:cubicBezTo>
                  <a:pt x="3819287" y="302064"/>
                  <a:pt x="3837288" y="325107"/>
                  <a:pt x="3853700" y="342791"/>
                </a:cubicBezTo>
                <a:cubicBezTo>
                  <a:pt x="3870112" y="360476"/>
                  <a:pt x="3892878" y="388877"/>
                  <a:pt x="3904525" y="405490"/>
                </a:cubicBezTo>
                <a:cubicBezTo>
                  <a:pt x="3916173" y="422102"/>
                  <a:pt x="3928349" y="435499"/>
                  <a:pt x="3932584" y="435499"/>
                </a:cubicBezTo>
                <a:cubicBezTo>
                  <a:pt x="3938938" y="435499"/>
                  <a:pt x="3960644" y="406026"/>
                  <a:pt x="3960644" y="396915"/>
                </a:cubicBezTo>
                <a:cubicBezTo>
                  <a:pt x="3960644" y="394772"/>
                  <a:pt x="3953761" y="391557"/>
                  <a:pt x="3945820" y="389949"/>
                </a:cubicBezTo>
                <a:lnTo>
                  <a:pt x="3930997" y="386734"/>
                </a:lnTo>
                <a:lnTo>
                  <a:pt x="3933114" y="345471"/>
                </a:lnTo>
                <a:cubicBezTo>
                  <a:pt x="3936820" y="273126"/>
                  <a:pt x="3944761" y="243116"/>
                  <a:pt x="3967527" y="217930"/>
                </a:cubicBezTo>
                <a:cubicBezTo>
                  <a:pt x="3983410" y="200782"/>
                  <a:pt x="3987645" y="191136"/>
                  <a:pt x="3987645" y="176131"/>
                </a:cubicBezTo>
                <a:cubicBezTo>
                  <a:pt x="3987645" y="160591"/>
                  <a:pt x="3985527" y="156839"/>
                  <a:pt x="3977586" y="156839"/>
                </a:cubicBezTo>
                <a:cubicBezTo>
                  <a:pt x="3971233" y="156839"/>
                  <a:pt x="3961703" y="147729"/>
                  <a:pt x="3952173" y="132724"/>
                </a:cubicBezTo>
                <a:cubicBezTo>
                  <a:pt x="3942644" y="117184"/>
                  <a:pt x="3933114" y="108610"/>
                  <a:pt x="3926231" y="108610"/>
                </a:cubicBezTo>
                <a:cubicBezTo>
                  <a:pt x="3914584" y="108610"/>
                  <a:pt x="3892348" y="87711"/>
                  <a:pt x="3892348" y="77529"/>
                </a:cubicBezTo>
                <a:cubicBezTo>
                  <a:pt x="3892348" y="74313"/>
                  <a:pt x="3903466" y="60380"/>
                  <a:pt x="3917760" y="46983"/>
                </a:cubicBezTo>
                <a:cubicBezTo>
                  <a:pt x="3961703" y="4649"/>
                  <a:pt x="4000351" y="7327"/>
                  <a:pt x="4042176" y="56629"/>
                </a:cubicBezTo>
                <a:cubicBezTo>
                  <a:pt x="4069707" y="88782"/>
                  <a:pt x="4070765" y="92533"/>
                  <a:pt x="4059118" y="102715"/>
                </a:cubicBezTo>
                <a:cubicBezTo>
                  <a:pt x="4051706" y="108610"/>
                  <a:pt x="4054353" y="112897"/>
                  <a:pt x="4077118" y="137012"/>
                </a:cubicBezTo>
                <a:cubicBezTo>
                  <a:pt x="4121590" y="183098"/>
                  <a:pt x="4127414" y="200246"/>
                  <a:pt x="4130061" y="287595"/>
                </a:cubicBezTo>
                <a:cubicBezTo>
                  <a:pt x="4132178" y="359404"/>
                  <a:pt x="4132708" y="364227"/>
                  <a:pt x="4149650" y="400131"/>
                </a:cubicBezTo>
                <a:cubicBezTo>
                  <a:pt x="4159179" y="421030"/>
                  <a:pt x="4174533" y="460686"/>
                  <a:pt x="4184062" y="488552"/>
                </a:cubicBezTo>
                <a:cubicBezTo>
                  <a:pt x="4200475" y="538389"/>
                  <a:pt x="4200475" y="539460"/>
                  <a:pt x="4190945" y="547499"/>
                </a:cubicBezTo>
                <a:cubicBezTo>
                  <a:pt x="4185651" y="551786"/>
                  <a:pt x="4179298" y="564112"/>
                  <a:pt x="4177180" y="574293"/>
                </a:cubicBezTo>
                <a:cubicBezTo>
                  <a:pt x="4175062" y="584475"/>
                  <a:pt x="4169768" y="596800"/>
                  <a:pt x="4165003" y="602159"/>
                </a:cubicBezTo>
                <a:cubicBezTo>
                  <a:pt x="4157591" y="610197"/>
                  <a:pt x="4157062" y="615021"/>
                  <a:pt x="4162356" y="633241"/>
                </a:cubicBezTo>
                <a:cubicBezTo>
                  <a:pt x="4169238" y="656819"/>
                  <a:pt x="4166591" y="687901"/>
                  <a:pt x="4153885" y="724877"/>
                </a:cubicBezTo>
                <a:cubicBezTo>
                  <a:pt x="4145944" y="748991"/>
                  <a:pt x="4145944" y="750063"/>
                  <a:pt x="4159179" y="770427"/>
                </a:cubicBezTo>
                <a:cubicBezTo>
                  <a:pt x="4172944" y="791326"/>
                  <a:pt x="4187768" y="847594"/>
                  <a:pt x="4199945" y="921546"/>
                </a:cubicBezTo>
                <a:cubicBezTo>
                  <a:pt x="4207357" y="967632"/>
                  <a:pt x="4213181" y="971919"/>
                  <a:pt x="4258183" y="964952"/>
                </a:cubicBezTo>
                <a:cubicBezTo>
                  <a:pt x="4319067" y="955843"/>
                  <a:pt x="4383656" y="961201"/>
                  <a:pt x="4404305" y="976742"/>
                </a:cubicBezTo>
                <a:cubicBezTo>
                  <a:pt x="4413305" y="983708"/>
                  <a:pt x="4546720" y="983173"/>
                  <a:pt x="4559427" y="976206"/>
                </a:cubicBezTo>
                <a:cubicBezTo>
                  <a:pt x="4565780" y="972991"/>
                  <a:pt x="4572662" y="966025"/>
                  <a:pt x="4575309" y="960666"/>
                </a:cubicBezTo>
                <a:cubicBezTo>
                  <a:pt x="4580604" y="950484"/>
                  <a:pt x="4575838" y="903326"/>
                  <a:pt x="4565780" y="865814"/>
                </a:cubicBezTo>
                <a:cubicBezTo>
                  <a:pt x="4562603" y="854025"/>
                  <a:pt x="4558897" y="830446"/>
                  <a:pt x="4557309" y="813833"/>
                </a:cubicBezTo>
                <a:cubicBezTo>
                  <a:pt x="4555192" y="791326"/>
                  <a:pt x="4551485" y="780072"/>
                  <a:pt x="4541955" y="770427"/>
                </a:cubicBezTo>
                <a:cubicBezTo>
                  <a:pt x="4523955" y="752207"/>
                  <a:pt x="4523425" y="704513"/>
                  <a:pt x="4541426" y="654676"/>
                </a:cubicBezTo>
                <a:cubicBezTo>
                  <a:pt x="4553602" y="620915"/>
                  <a:pt x="4554132" y="615021"/>
                  <a:pt x="4547779" y="602159"/>
                </a:cubicBezTo>
                <a:cubicBezTo>
                  <a:pt x="4541955" y="589834"/>
                  <a:pt x="4537720" y="587691"/>
                  <a:pt x="4519190" y="587691"/>
                </a:cubicBezTo>
                <a:cubicBezTo>
                  <a:pt x="4500130" y="588226"/>
                  <a:pt x="4498013" y="586618"/>
                  <a:pt x="4500130" y="576437"/>
                </a:cubicBezTo>
                <a:cubicBezTo>
                  <a:pt x="4501189" y="570006"/>
                  <a:pt x="4500130" y="557145"/>
                  <a:pt x="4498013" y="547499"/>
                </a:cubicBezTo>
                <a:cubicBezTo>
                  <a:pt x="4493777" y="531422"/>
                  <a:pt x="4491660" y="529815"/>
                  <a:pt x="4471012" y="528743"/>
                </a:cubicBezTo>
                <a:cubicBezTo>
                  <a:pt x="4451423" y="527671"/>
                  <a:pt x="4446659" y="529815"/>
                  <a:pt x="4433952" y="545356"/>
                </a:cubicBezTo>
                <a:cubicBezTo>
                  <a:pt x="4415422" y="567863"/>
                  <a:pt x="4407481" y="567863"/>
                  <a:pt x="4403245" y="544284"/>
                </a:cubicBezTo>
                <a:cubicBezTo>
                  <a:pt x="4400599" y="528743"/>
                  <a:pt x="4402716" y="521241"/>
                  <a:pt x="4414893" y="502484"/>
                </a:cubicBezTo>
                <a:cubicBezTo>
                  <a:pt x="4423364" y="490159"/>
                  <a:pt x="4438188" y="471403"/>
                  <a:pt x="4447717" y="461222"/>
                </a:cubicBezTo>
                <a:cubicBezTo>
                  <a:pt x="4463070" y="445145"/>
                  <a:pt x="4465189" y="440322"/>
                  <a:pt x="4462012" y="423710"/>
                </a:cubicBezTo>
                <a:cubicBezTo>
                  <a:pt x="4455129" y="383518"/>
                  <a:pt x="4447188" y="318141"/>
                  <a:pt x="4446659" y="294562"/>
                </a:cubicBezTo>
                <a:cubicBezTo>
                  <a:pt x="4446129" y="270447"/>
                  <a:pt x="4446129" y="270447"/>
                  <a:pt x="4464659" y="268839"/>
                </a:cubicBezTo>
                <a:cubicBezTo>
                  <a:pt x="4481071" y="267232"/>
                  <a:pt x="4484248" y="264552"/>
                  <a:pt x="4493777" y="242045"/>
                </a:cubicBezTo>
                <a:cubicBezTo>
                  <a:pt x="4499601" y="227576"/>
                  <a:pt x="4504366" y="203997"/>
                  <a:pt x="4504366" y="187921"/>
                </a:cubicBezTo>
                <a:cubicBezTo>
                  <a:pt x="4504366" y="162199"/>
                  <a:pt x="4503307" y="158447"/>
                  <a:pt x="4492718" y="155768"/>
                </a:cubicBezTo>
                <a:cubicBezTo>
                  <a:pt x="4479483" y="152552"/>
                  <a:pt x="4459894" y="125758"/>
                  <a:pt x="4459894" y="111290"/>
                </a:cubicBezTo>
                <a:cubicBezTo>
                  <a:pt x="4459894" y="105394"/>
                  <a:pt x="4453012" y="100036"/>
                  <a:pt x="4438718" y="96285"/>
                </a:cubicBezTo>
                <a:cubicBezTo>
                  <a:pt x="4426540" y="93069"/>
                  <a:pt x="4417540" y="87174"/>
                  <a:pt x="4417540" y="82888"/>
                </a:cubicBezTo>
                <a:cubicBezTo>
                  <a:pt x="4417540" y="71634"/>
                  <a:pt x="4452482" y="18046"/>
                  <a:pt x="4466247" y="8400"/>
                </a:cubicBezTo>
                <a:cubicBezTo>
                  <a:pt x="4475512" y="1969"/>
                  <a:pt x="4488616" y="-710"/>
                  <a:pt x="4502050" y="160"/>
                </a:cubicBezTo>
                <a:close/>
              </a:path>
            </a:pathLst>
          </a:custGeom>
          <a:gradFill>
            <a:gsLst>
              <a:gs pos="67000">
                <a:schemeClr val="tx1">
                  <a:lumMod val="75000"/>
                  <a:lumOff val="25000"/>
                </a:schemeClr>
              </a:gs>
              <a:gs pos="30000">
                <a:srgbClr val="C00000"/>
              </a:gs>
              <a:gs pos="45000">
                <a:srgbClr val="FC4646"/>
              </a:gs>
              <a:gs pos="100000">
                <a:schemeClr val="tx1"/>
              </a:gs>
            </a:gsLst>
            <a:lin ang="5400000" scaled="1"/>
          </a:gradFill>
          <a:ln w="3175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A3EA72D-ECFD-4874-922C-A9A85162880E}"/>
              </a:ext>
            </a:extLst>
          </p:cNvPr>
          <p:cNvSpPr/>
          <p:nvPr/>
        </p:nvSpPr>
        <p:spPr>
          <a:xfrm rot="10800000">
            <a:off x="8676887" y="2526807"/>
            <a:ext cx="3027565" cy="733635"/>
          </a:xfrm>
          <a:prstGeom prst="rightArrow">
            <a:avLst>
              <a:gd name="adj1" fmla="val 71250"/>
              <a:gd name="adj2" fmla="val 9462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724CF71-C4AD-49C0-A75B-C1E5B8A074C4}"/>
              </a:ext>
            </a:extLst>
          </p:cNvPr>
          <p:cNvSpPr/>
          <p:nvPr/>
        </p:nvSpPr>
        <p:spPr>
          <a:xfrm>
            <a:off x="9650972" y="2534738"/>
            <a:ext cx="18115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Setsuko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D769CBB-07E6-4195-AAC0-5A49399CD547}"/>
              </a:ext>
            </a:extLst>
          </p:cNvPr>
          <p:cNvSpPr/>
          <p:nvPr/>
        </p:nvSpPr>
        <p:spPr>
          <a:xfrm>
            <a:off x="2462381" y="2775341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 panose="020F0502020204030204" pitchFamily="34" charset="0"/>
              </a:rPr>
              <a:t>Seita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55F9890-9662-4ADE-B7B3-267AB4E21DEF}"/>
              </a:ext>
            </a:extLst>
          </p:cNvPr>
          <p:cNvSpPr/>
          <p:nvPr/>
        </p:nvSpPr>
        <p:spPr>
          <a:xfrm>
            <a:off x="4072283" y="223973"/>
            <a:ext cx="57511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Real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history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wrote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by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Akiyuki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Nosaka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7414953" y="3187934"/>
            <a:ext cx="4777047" cy="2593571"/>
          </a:xfrm>
          <a:prstGeom prst="rect">
            <a:avLst/>
          </a:prstGeom>
          <a:solidFill>
            <a:srgbClr val="160100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2418954-B4F3-4351-B982-811218395CBA}"/>
              </a:ext>
            </a:extLst>
          </p:cNvPr>
          <p:cNvSpPr/>
          <p:nvPr/>
        </p:nvSpPr>
        <p:spPr>
          <a:xfrm>
            <a:off x="8686817" y="3657441"/>
            <a:ext cx="2432813" cy="584775"/>
          </a:xfrm>
          <a:prstGeom prst="rect">
            <a:avLst/>
          </a:prstGeom>
          <a:effectLst>
            <a:softEdge rad="317500"/>
          </a:effectLst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AWARDS: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A4E799-8B48-4AE6-BEC8-D8CC55DF2CB2}"/>
              </a:ext>
            </a:extLst>
          </p:cNvPr>
          <p:cNvSpPr txBox="1"/>
          <p:nvPr/>
        </p:nvSpPr>
        <p:spPr>
          <a:xfrm rot="10800000" flipV="1">
            <a:off x="7930337" y="4401596"/>
            <a:ext cx="3945775" cy="584775"/>
          </a:xfrm>
          <a:prstGeom prst="rect">
            <a:avLst/>
          </a:prstGeom>
          <a:effectLst>
            <a:softEdge rad="317500"/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pt-BR" sz="3200" dirty="0" err="1">
                <a:solidFill>
                  <a:schemeClr val="bg1"/>
                </a:solidFill>
              </a:rPr>
              <a:t>Naoki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award</a:t>
            </a:r>
            <a:r>
              <a:rPr lang="pt-BR" sz="3200" dirty="0">
                <a:solidFill>
                  <a:schemeClr val="bg1"/>
                </a:solidFill>
              </a:rPr>
              <a:t> 1967</a:t>
            </a:r>
          </a:p>
        </p:txBody>
      </p:sp>
    </p:spTree>
    <p:extLst>
      <p:ext uri="{BB962C8B-B14F-4D97-AF65-F5344CB8AC3E}">
        <p14:creationId xmlns:p14="http://schemas.microsoft.com/office/powerpoint/2010/main" val="84657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E3624973-3854-41E5-BA33-86DEE7823A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" b="5008"/>
          <a:stretch>
            <a:fillRect/>
          </a:stretch>
        </p:blipFill>
        <p:spPr/>
      </p:pic>
      <p:sp>
        <p:nvSpPr>
          <p:cNvPr id="6" name="Oval 5"/>
          <p:cNvSpPr/>
          <p:nvPr/>
        </p:nvSpPr>
        <p:spPr>
          <a:xfrm>
            <a:off x="152401" y="33996"/>
            <a:ext cx="2495550" cy="2392628"/>
          </a:xfrm>
          <a:prstGeom prst="ellipse">
            <a:avLst/>
          </a:prstGeom>
          <a:solidFill>
            <a:srgbClr val="E75F63"/>
          </a:solidFill>
          <a:ln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 Placeholder 13"/>
          <p:cNvSpPr txBox="1">
            <a:spLocks/>
          </p:cNvSpPr>
          <p:nvPr/>
        </p:nvSpPr>
        <p:spPr>
          <a:xfrm>
            <a:off x="-424027" y="224068"/>
            <a:ext cx="3648405" cy="21122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pt-BR" sz="36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  <a:cs typeface="Dubai" panose="020B0503030403030204" pitchFamily="34" charset="-78"/>
              </a:rPr>
              <a:t>July, 2001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9688214-F13B-403A-BCCE-5BA006CDC6A5}"/>
              </a:ext>
            </a:extLst>
          </p:cNvPr>
          <p:cNvSpPr/>
          <p:nvPr/>
        </p:nvSpPr>
        <p:spPr>
          <a:xfrm>
            <a:off x="6896100" y="224068"/>
            <a:ext cx="4876800" cy="1680932"/>
          </a:xfrm>
          <a:prstGeom prst="rect">
            <a:avLst/>
          </a:prstGeom>
          <a:solidFill>
            <a:schemeClr val="accent1">
              <a:lumMod val="50000"/>
              <a:alpha val="78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78F87F1-FE10-40AB-B1F1-A13158B3C086}"/>
              </a:ext>
            </a:extLst>
          </p:cNvPr>
          <p:cNvSpPr txBox="1"/>
          <p:nvPr/>
        </p:nvSpPr>
        <p:spPr>
          <a:xfrm>
            <a:off x="7105650" y="464369"/>
            <a:ext cx="445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This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animation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won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first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Kuma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Bear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Award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4394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C1853E-FB92-4A2F-9A1D-E9AED3E26E8D}"/>
              </a:ext>
            </a:extLst>
          </p:cNvPr>
          <p:cNvSpPr/>
          <p:nvPr/>
        </p:nvSpPr>
        <p:spPr>
          <a:xfrm>
            <a:off x="3516796" y="1997765"/>
            <a:ext cx="5158408" cy="2862470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2A828-FBE5-4422-888E-BA2B903E56AA}"/>
              </a:ext>
            </a:extLst>
          </p:cNvPr>
          <p:cNvSpPr txBox="1"/>
          <p:nvPr/>
        </p:nvSpPr>
        <p:spPr>
          <a:xfrm>
            <a:off x="4239239" y="3012838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B3045-B97D-4444-99C1-1B1EC2EC69FE}"/>
              </a:ext>
            </a:extLst>
          </p:cNvPr>
          <p:cNvSpPr txBox="1"/>
          <p:nvPr/>
        </p:nvSpPr>
        <p:spPr>
          <a:xfrm>
            <a:off x="4239238" y="2192382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6FAAE-C315-429F-A681-8E426436E9F4}"/>
              </a:ext>
            </a:extLst>
          </p:cNvPr>
          <p:cNvSpPr txBox="1"/>
          <p:nvPr/>
        </p:nvSpPr>
        <p:spPr>
          <a:xfrm>
            <a:off x="4005471" y="3545607"/>
            <a:ext cx="4181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TextGet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a modern PowerPoint  Presentation that is beautifully designed.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B240998-1B8F-4251-A51D-60C12CE5B087}"/>
              </a:ext>
            </a:extLst>
          </p:cNvPr>
          <p:cNvSpPr/>
          <p:nvPr/>
        </p:nvSpPr>
        <p:spPr>
          <a:xfrm rot="12056913">
            <a:off x="4113637" y="3016984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16DEB64-119C-43A8-85F2-E525ABF1B251}"/>
              </a:ext>
            </a:extLst>
          </p:cNvPr>
          <p:cNvGrpSpPr/>
          <p:nvPr/>
        </p:nvGrpSpPr>
        <p:grpSpPr>
          <a:xfrm>
            <a:off x="196164" y="2113960"/>
            <a:ext cx="2781298" cy="4601643"/>
            <a:chOff x="196164" y="2113960"/>
            <a:chExt cx="2781298" cy="46016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E955716-2FFE-4FFF-B299-04C29E568F86}"/>
                </a:ext>
              </a:extLst>
            </p:cNvPr>
            <p:cNvGrpSpPr/>
            <p:nvPr/>
          </p:nvGrpSpPr>
          <p:grpSpPr>
            <a:xfrm flipV="1">
              <a:off x="196164" y="4434413"/>
              <a:ext cx="2781298" cy="2281190"/>
              <a:chOff x="160070" y="163202"/>
              <a:chExt cx="2781298" cy="2281190"/>
            </a:xfrm>
            <a:solidFill>
              <a:schemeClr val="accent1">
                <a:alpha val="40000"/>
              </a:schemeClr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E4B6EB-0FB9-4278-BC87-734DD3EFD559}"/>
                  </a:ext>
                </a:extLst>
              </p:cNvPr>
              <p:cNvSpPr/>
              <p:nvPr/>
            </p:nvSpPr>
            <p:spPr>
              <a:xfrm>
                <a:off x="160070" y="163845"/>
                <a:ext cx="140381" cy="140381"/>
              </a:xfrm>
              <a:custGeom>
                <a:avLst/>
                <a:gdLst>
                  <a:gd name="connsiteX0" fmla="*/ 53340 w 76200"/>
                  <a:gd name="connsiteY0" fmla="*/ 11081 h 76200"/>
                  <a:gd name="connsiteX1" fmla="*/ 42863 w 76200"/>
                  <a:gd name="connsiteY1" fmla="*/ 22511 h 76200"/>
                  <a:gd name="connsiteX2" fmla="*/ 32385 w 76200"/>
                  <a:gd name="connsiteY2" fmla="*/ 11081 h 76200"/>
                  <a:gd name="connsiteX3" fmla="*/ 11430 w 76200"/>
                  <a:gd name="connsiteY3" fmla="*/ 11081 h 76200"/>
                  <a:gd name="connsiteX4" fmla="*/ 11430 w 76200"/>
                  <a:gd name="connsiteY4" fmla="*/ 31083 h 76200"/>
                  <a:gd name="connsiteX5" fmla="*/ 21908 w 76200"/>
                  <a:gd name="connsiteY5" fmla="*/ 41561 h 76200"/>
                  <a:gd name="connsiteX6" fmla="*/ 11430 w 76200"/>
                  <a:gd name="connsiteY6" fmla="*/ 52991 h 76200"/>
                  <a:gd name="connsiteX7" fmla="*/ 11430 w 76200"/>
                  <a:gd name="connsiteY7" fmla="*/ 72993 h 76200"/>
                  <a:gd name="connsiteX8" fmla="*/ 32385 w 76200"/>
                  <a:gd name="connsiteY8" fmla="*/ 73946 h 76200"/>
                  <a:gd name="connsiteX9" fmla="*/ 42863 w 76200"/>
                  <a:gd name="connsiteY9" fmla="*/ 63468 h 76200"/>
                  <a:gd name="connsiteX10" fmla="*/ 53340 w 76200"/>
                  <a:gd name="connsiteY10" fmla="*/ 73946 h 76200"/>
                  <a:gd name="connsiteX11" fmla="*/ 74295 w 76200"/>
                  <a:gd name="connsiteY11" fmla="*/ 73946 h 76200"/>
                  <a:gd name="connsiteX12" fmla="*/ 74295 w 76200"/>
                  <a:gd name="connsiteY12" fmla="*/ 53943 h 76200"/>
                  <a:gd name="connsiteX13" fmla="*/ 63818 w 76200"/>
                  <a:gd name="connsiteY13" fmla="*/ 42513 h 76200"/>
                  <a:gd name="connsiteX14" fmla="*/ 74295 w 76200"/>
                  <a:gd name="connsiteY14" fmla="*/ 32036 h 76200"/>
                  <a:gd name="connsiteX15" fmla="*/ 74295 w 76200"/>
                  <a:gd name="connsiteY15" fmla="*/ 11081 h 76200"/>
                  <a:gd name="connsiteX16" fmla="*/ 53340 w 76200"/>
                  <a:gd name="connsiteY16" fmla="*/ 110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3340" y="11081"/>
                    </a:moveTo>
                    <a:lnTo>
                      <a:pt x="42863" y="22511"/>
                    </a:lnTo>
                    <a:lnTo>
                      <a:pt x="32385" y="11081"/>
                    </a:lnTo>
                    <a:cubicBezTo>
                      <a:pt x="26670" y="6318"/>
                      <a:pt x="17145" y="6318"/>
                      <a:pt x="11430" y="11081"/>
                    </a:cubicBezTo>
                    <a:cubicBezTo>
                      <a:pt x="5715" y="15843"/>
                      <a:pt x="5715" y="26321"/>
                      <a:pt x="11430" y="31083"/>
                    </a:cubicBezTo>
                    <a:lnTo>
                      <a:pt x="21908" y="41561"/>
                    </a:lnTo>
                    <a:lnTo>
                      <a:pt x="11430" y="52991"/>
                    </a:lnTo>
                    <a:cubicBezTo>
                      <a:pt x="5715" y="58706"/>
                      <a:pt x="5715" y="68231"/>
                      <a:pt x="11430" y="72993"/>
                    </a:cubicBezTo>
                    <a:cubicBezTo>
                      <a:pt x="17145" y="77756"/>
                      <a:pt x="26670" y="79661"/>
                      <a:pt x="32385" y="73946"/>
                    </a:cubicBezTo>
                    <a:lnTo>
                      <a:pt x="42863" y="63468"/>
                    </a:lnTo>
                    <a:lnTo>
                      <a:pt x="53340" y="73946"/>
                    </a:lnTo>
                    <a:cubicBezTo>
                      <a:pt x="59055" y="79661"/>
                      <a:pt x="68580" y="79661"/>
                      <a:pt x="74295" y="73946"/>
                    </a:cubicBezTo>
                    <a:cubicBezTo>
                      <a:pt x="80010" y="68231"/>
                      <a:pt x="80010" y="58706"/>
                      <a:pt x="74295" y="53943"/>
                    </a:cubicBezTo>
                    <a:lnTo>
                      <a:pt x="63818" y="42513"/>
                    </a:lnTo>
                    <a:lnTo>
                      <a:pt x="74295" y="32036"/>
                    </a:lnTo>
                    <a:cubicBezTo>
                      <a:pt x="80010" y="26321"/>
                      <a:pt x="80010" y="16796"/>
                      <a:pt x="74295" y="11081"/>
                    </a:cubicBezTo>
                    <a:cubicBezTo>
                      <a:pt x="68580" y="5366"/>
                      <a:pt x="59055" y="6318"/>
                      <a:pt x="53340" y="110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E0897EB-4451-4ED3-A607-9688F3ACEF47}"/>
                  </a:ext>
                </a:extLst>
              </p:cNvPr>
              <p:cNvSpPr/>
              <p:nvPr/>
            </p:nvSpPr>
            <p:spPr>
              <a:xfrm>
                <a:off x="491721" y="163202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7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4295 h 76200"/>
                  <a:gd name="connsiteX11" fmla="*/ 72390 w 76200"/>
                  <a:gd name="connsiteY11" fmla="*/ 74295 h 76200"/>
                  <a:gd name="connsiteX12" fmla="*/ 72390 w 76200"/>
                  <a:gd name="connsiteY12" fmla="*/ 54293 h 76200"/>
                  <a:gd name="connsiteX13" fmla="*/ 61913 w 76200"/>
                  <a:gd name="connsiteY13" fmla="*/ 43815 h 76200"/>
                  <a:gd name="connsiteX14" fmla="*/ 72390 w 76200"/>
                  <a:gd name="connsiteY14" fmla="*/ 33338 h 76200"/>
                  <a:gd name="connsiteX15" fmla="*/ 72390 w 76200"/>
                  <a:gd name="connsiteY15" fmla="*/ 13335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7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3"/>
                    </a:lnTo>
                    <a:lnTo>
                      <a:pt x="52388" y="74295"/>
                    </a:lnTo>
                    <a:cubicBezTo>
                      <a:pt x="58103" y="80010"/>
                      <a:pt x="67628" y="80010"/>
                      <a:pt x="72390" y="74295"/>
                    </a:cubicBezTo>
                    <a:cubicBezTo>
                      <a:pt x="77153" y="68580"/>
                      <a:pt x="78105" y="59055"/>
                      <a:pt x="72390" y="54293"/>
                    </a:cubicBezTo>
                    <a:lnTo>
                      <a:pt x="61913" y="43815"/>
                    </a:lnTo>
                    <a:lnTo>
                      <a:pt x="72390" y="33338"/>
                    </a:lnTo>
                    <a:cubicBezTo>
                      <a:pt x="78105" y="27623"/>
                      <a:pt x="78105" y="18098"/>
                      <a:pt x="72390" y="13335"/>
                    </a:cubicBezTo>
                    <a:cubicBezTo>
                      <a:pt x="66675" y="8573"/>
                      <a:pt x="58103" y="6668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B157662-DF32-493D-9D1E-7355002AAC8A}"/>
                  </a:ext>
                </a:extLst>
              </p:cNvPr>
              <p:cNvSpPr/>
              <p:nvPr/>
            </p:nvSpPr>
            <p:spPr>
              <a:xfrm>
                <a:off x="821614" y="163202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4295 h 76200"/>
                  <a:gd name="connsiteX11" fmla="*/ 73342 w 76200"/>
                  <a:gd name="connsiteY11" fmla="*/ 74295 h 76200"/>
                  <a:gd name="connsiteX12" fmla="*/ 73342 w 76200"/>
                  <a:gd name="connsiteY12" fmla="*/ 54293 h 76200"/>
                  <a:gd name="connsiteX13" fmla="*/ 62865 w 76200"/>
                  <a:gd name="connsiteY13" fmla="*/ 43815 h 76200"/>
                  <a:gd name="connsiteX14" fmla="*/ 73342 w 76200"/>
                  <a:gd name="connsiteY14" fmla="*/ 33338 h 76200"/>
                  <a:gd name="connsiteX15" fmla="*/ 73342 w 76200"/>
                  <a:gd name="connsiteY15" fmla="*/ 13335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6667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7153"/>
                      <a:pt x="26670" y="78105"/>
                      <a:pt x="31433" y="72390"/>
                    </a:cubicBezTo>
                    <a:lnTo>
                      <a:pt x="41910" y="61913"/>
                    </a:lnTo>
                    <a:lnTo>
                      <a:pt x="52388" y="74295"/>
                    </a:lnTo>
                    <a:cubicBezTo>
                      <a:pt x="58103" y="80010"/>
                      <a:pt x="67628" y="80010"/>
                      <a:pt x="73342" y="74295"/>
                    </a:cubicBezTo>
                    <a:cubicBezTo>
                      <a:pt x="79058" y="68580"/>
                      <a:pt x="79058" y="59055"/>
                      <a:pt x="73342" y="54293"/>
                    </a:cubicBezTo>
                    <a:lnTo>
                      <a:pt x="62865" y="43815"/>
                    </a:lnTo>
                    <a:lnTo>
                      <a:pt x="73342" y="33338"/>
                    </a:lnTo>
                    <a:cubicBezTo>
                      <a:pt x="79058" y="27623"/>
                      <a:pt x="79058" y="18098"/>
                      <a:pt x="73342" y="13335"/>
                    </a:cubicBezTo>
                    <a:cubicBezTo>
                      <a:pt x="67628" y="6668"/>
                      <a:pt x="58103" y="6668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93DCD5-11D6-4B5B-A888-F70430F535AB}"/>
                  </a:ext>
                </a:extLst>
              </p:cNvPr>
              <p:cNvSpPr/>
              <p:nvPr/>
            </p:nvSpPr>
            <p:spPr>
              <a:xfrm>
                <a:off x="1151509" y="163202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2863 h 76200"/>
                  <a:gd name="connsiteX6" fmla="*/ 11430 w 76200"/>
                  <a:gd name="connsiteY6" fmla="*/ 53340 h 76200"/>
                  <a:gd name="connsiteX7" fmla="*/ 11430 w 76200"/>
                  <a:gd name="connsiteY7" fmla="*/ 73343 h 76200"/>
                  <a:gd name="connsiteX8" fmla="*/ 31433 w 76200"/>
                  <a:gd name="connsiteY8" fmla="*/ 73343 h 76200"/>
                  <a:gd name="connsiteX9" fmla="*/ 41910 w 76200"/>
                  <a:gd name="connsiteY9" fmla="*/ 62865 h 76200"/>
                  <a:gd name="connsiteX10" fmla="*/ 52388 w 76200"/>
                  <a:gd name="connsiteY10" fmla="*/ 74295 h 76200"/>
                  <a:gd name="connsiteX11" fmla="*/ 72390 w 76200"/>
                  <a:gd name="connsiteY11" fmla="*/ 74295 h 76200"/>
                  <a:gd name="connsiteX12" fmla="*/ 72390 w 76200"/>
                  <a:gd name="connsiteY12" fmla="*/ 54293 h 76200"/>
                  <a:gd name="connsiteX13" fmla="*/ 61913 w 76200"/>
                  <a:gd name="connsiteY13" fmla="*/ 43815 h 76200"/>
                  <a:gd name="connsiteX14" fmla="*/ 72390 w 76200"/>
                  <a:gd name="connsiteY14" fmla="*/ 33338 h 76200"/>
                  <a:gd name="connsiteX15" fmla="*/ 73343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3"/>
                    </a:cubicBezTo>
                    <a:lnTo>
                      <a:pt x="21908" y="42863"/>
                    </a:lnTo>
                    <a:lnTo>
                      <a:pt x="11430" y="53340"/>
                    </a:lnTo>
                    <a:cubicBezTo>
                      <a:pt x="5715" y="59055"/>
                      <a:pt x="5715" y="68580"/>
                      <a:pt x="11430" y="73343"/>
                    </a:cubicBezTo>
                    <a:cubicBezTo>
                      <a:pt x="17145" y="78105"/>
                      <a:pt x="26670" y="79058"/>
                      <a:pt x="31433" y="73343"/>
                    </a:cubicBezTo>
                    <a:lnTo>
                      <a:pt x="41910" y="62865"/>
                    </a:lnTo>
                    <a:lnTo>
                      <a:pt x="52388" y="74295"/>
                    </a:lnTo>
                    <a:cubicBezTo>
                      <a:pt x="58102" y="80010"/>
                      <a:pt x="67627" y="80010"/>
                      <a:pt x="72390" y="74295"/>
                    </a:cubicBezTo>
                    <a:cubicBezTo>
                      <a:pt x="78105" y="68580"/>
                      <a:pt x="78105" y="59055"/>
                      <a:pt x="72390" y="54293"/>
                    </a:cubicBezTo>
                    <a:lnTo>
                      <a:pt x="61913" y="43815"/>
                    </a:lnTo>
                    <a:lnTo>
                      <a:pt x="72390" y="33338"/>
                    </a:lnTo>
                    <a:cubicBezTo>
                      <a:pt x="79058" y="26670"/>
                      <a:pt x="79058" y="17145"/>
                      <a:pt x="73343" y="11430"/>
                    </a:cubicBezTo>
                    <a:cubicBezTo>
                      <a:pt x="67627" y="6668"/>
                      <a:pt x="58102" y="6668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98044AF-A097-4D3D-BD42-6ABCBB2E7A60}"/>
                  </a:ext>
                </a:extLst>
              </p:cNvPr>
              <p:cNvSpPr/>
              <p:nvPr/>
            </p:nvSpPr>
            <p:spPr>
              <a:xfrm>
                <a:off x="1481405" y="163202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4295 h 76200"/>
                  <a:gd name="connsiteX11" fmla="*/ 72390 w 76200"/>
                  <a:gd name="connsiteY11" fmla="*/ 74295 h 76200"/>
                  <a:gd name="connsiteX12" fmla="*/ 72390 w 76200"/>
                  <a:gd name="connsiteY12" fmla="*/ 54293 h 76200"/>
                  <a:gd name="connsiteX13" fmla="*/ 61913 w 76200"/>
                  <a:gd name="connsiteY13" fmla="*/ 43815 h 76200"/>
                  <a:gd name="connsiteX14" fmla="*/ 72390 w 76200"/>
                  <a:gd name="connsiteY14" fmla="*/ 33338 h 76200"/>
                  <a:gd name="connsiteX15" fmla="*/ 72390 w 76200"/>
                  <a:gd name="connsiteY15" fmla="*/ 13335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3" y="72390"/>
                    </a:cubicBezTo>
                    <a:lnTo>
                      <a:pt x="41910" y="61913"/>
                    </a:lnTo>
                    <a:lnTo>
                      <a:pt x="52388" y="74295"/>
                    </a:lnTo>
                    <a:cubicBezTo>
                      <a:pt x="58103" y="80010"/>
                      <a:pt x="67628" y="80010"/>
                      <a:pt x="72390" y="74295"/>
                    </a:cubicBezTo>
                    <a:cubicBezTo>
                      <a:pt x="77153" y="68580"/>
                      <a:pt x="78105" y="59055"/>
                      <a:pt x="72390" y="54293"/>
                    </a:cubicBezTo>
                    <a:lnTo>
                      <a:pt x="61913" y="43815"/>
                    </a:lnTo>
                    <a:lnTo>
                      <a:pt x="72390" y="33338"/>
                    </a:lnTo>
                    <a:cubicBezTo>
                      <a:pt x="78105" y="27623"/>
                      <a:pt x="78105" y="18098"/>
                      <a:pt x="72390" y="13335"/>
                    </a:cubicBezTo>
                    <a:cubicBezTo>
                      <a:pt x="66675" y="8573"/>
                      <a:pt x="58103" y="6668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EA2B5FF-E461-4DDC-AFFC-A3AAEF81F276}"/>
                  </a:ext>
                </a:extLst>
              </p:cNvPr>
              <p:cNvSpPr/>
              <p:nvPr/>
            </p:nvSpPr>
            <p:spPr>
              <a:xfrm>
                <a:off x="1813055" y="163202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7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4295 h 76200"/>
                  <a:gd name="connsiteX11" fmla="*/ 72390 w 76200"/>
                  <a:gd name="connsiteY11" fmla="*/ 74295 h 76200"/>
                  <a:gd name="connsiteX12" fmla="*/ 72390 w 76200"/>
                  <a:gd name="connsiteY12" fmla="*/ 54293 h 76200"/>
                  <a:gd name="connsiteX13" fmla="*/ 61913 w 76200"/>
                  <a:gd name="connsiteY13" fmla="*/ 43815 h 76200"/>
                  <a:gd name="connsiteX14" fmla="*/ 72390 w 76200"/>
                  <a:gd name="connsiteY14" fmla="*/ 33338 h 76200"/>
                  <a:gd name="connsiteX15" fmla="*/ 72390 w 76200"/>
                  <a:gd name="connsiteY15" fmla="*/ 13335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6667" y="17145"/>
                      <a:pt x="5715" y="26670"/>
                      <a:pt x="11430" y="31433"/>
                    </a:cubicBezTo>
                    <a:lnTo>
                      <a:pt x="21907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3"/>
                    </a:lnTo>
                    <a:lnTo>
                      <a:pt x="52388" y="74295"/>
                    </a:lnTo>
                    <a:cubicBezTo>
                      <a:pt x="58103" y="80010"/>
                      <a:pt x="67628" y="80010"/>
                      <a:pt x="72390" y="74295"/>
                    </a:cubicBezTo>
                    <a:cubicBezTo>
                      <a:pt x="77153" y="68580"/>
                      <a:pt x="78105" y="59055"/>
                      <a:pt x="72390" y="54293"/>
                    </a:cubicBezTo>
                    <a:lnTo>
                      <a:pt x="61913" y="43815"/>
                    </a:lnTo>
                    <a:lnTo>
                      <a:pt x="72390" y="33338"/>
                    </a:lnTo>
                    <a:cubicBezTo>
                      <a:pt x="78105" y="27623"/>
                      <a:pt x="78105" y="18098"/>
                      <a:pt x="72390" y="13335"/>
                    </a:cubicBezTo>
                    <a:cubicBezTo>
                      <a:pt x="66675" y="8573"/>
                      <a:pt x="57150" y="6668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AAFB775-A8C1-434B-9FAB-4957121B4AA8}"/>
                  </a:ext>
                </a:extLst>
              </p:cNvPr>
              <p:cNvSpPr/>
              <p:nvPr/>
            </p:nvSpPr>
            <p:spPr>
              <a:xfrm>
                <a:off x="2142951" y="163202"/>
                <a:ext cx="140381" cy="140381"/>
              </a:xfrm>
              <a:custGeom>
                <a:avLst/>
                <a:gdLst>
                  <a:gd name="connsiteX0" fmla="*/ 52387 w 76200"/>
                  <a:gd name="connsiteY0" fmla="*/ 11430 h 76200"/>
                  <a:gd name="connsiteX1" fmla="*/ 41910 w 76200"/>
                  <a:gd name="connsiteY1" fmla="*/ 21908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7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3 h 76200"/>
                  <a:gd name="connsiteX10" fmla="*/ 52387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2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7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7" y="11430"/>
                    </a:moveTo>
                    <a:lnTo>
                      <a:pt x="41910" y="21908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7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3"/>
                    </a:lnTo>
                    <a:lnTo>
                      <a:pt x="52387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8"/>
                    </a:cubicBezTo>
                    <a:lnTo>
                      <a:pt x="61912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8"/>
                      <a:pt x="58103" y="6668"/>
                      <a:pt x="52387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9FC1950-9819-4162-ACD6-835612DB2142}"/>
                  </a:ext>
                </a:extLst>
              </p:cNvPr>
              <p:cNvSpPr/>
              <p:nvPr/>
            </p:nvSpPr>
            <p:spPr>
              <a:xfrm>
                <a:off x="2472846" y="163202"/>
                <a:ext cx="140381" cy="140381"/>
              </a:xfrm>
              <a:custGeom>
                <a:avLst/>
                <a:gdLst>
                  <a:gd name="connsiteX0" fmla="*/ 52387 w 76200"/>
                  <a:gd name="connsiteY0" fmla="*/ 11430 h 76200"/>
                  <a:gd name="connsiteX1" fmla="*/ 41910 w 76200"/>
                  <a:gd name="connsiteY1" fmla="*/ 21908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7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3 h 76200"/>
                  <a:gd name="connsiteX10" fmla="*/ 52387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2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7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7" y="11430"/>
                    </a:moveTo>
                    <a:lnTo>
                      <a:pt x="41910" y="21908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7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3"/>
                    </a:lnTo>
                    <a:lnTo>
                      <a:pt x="52387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8"/>
                    </a:cubicBezTo>
                    <a:lnTo>
                      <a:pt x="61912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8"/>
                      <a:pt x="58103" y="6668"/>
                      <a:pt x="52387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2004A39-1D94-4F46-A976-4DAB4D23148C}"/>
                  </a:ext>
                </a:extLst>
              </p:cNvPr>
              <p:cNvSpPr/>
              <p:nvPr/>
            </p:nvSpPr>
            <p:spPr>
              <a:xfrm>
                <a:off x="2800987" y="163202"/>
                <a:ext cx="140381" cy="140381"/>
              </a:xfrm>
              <a:custGeom>
                <a:avLst/>
                <a:gdLst>
                  <a:gd name="connsiteX0" fmla="*/ 53340 w 76200"/>
                  <a:gd name="connsiteY0" fmla="*/ 11430 h 76200"/>
                  <a:gd name="connsiteX1" fmla="*/ 42862 w 76200"/>
                  <a:gd name="connsiteY1" fmla="*/ 21908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7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3 h 76200"/>
                  <a:gd name="connsiteX10" fmla="*/ 52387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2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3340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3340" y="11430"/>
                    </a:moveTo>
                    <a:lnTo>
                      <a:pt x="42862" y="21908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7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3"/>
                    </a:lnTo>
                    <a:lnTo>
                      <a:pt x="52387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8"/>
                    </a:cubicBezTo>
                    <a:lnTo>
                      <a:pt x="61912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7628" y="6668"/>
                      <a:pt x="59055" y="6668"/>
                      <a:pt x="53340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1D9EB6F-0C91-408E-8A10-A19F3FCF1242}"/>
                  </a:ext>
                </a:extLst>
              </p:cNvPr>
              <p:cNvSpPr/>
              <p:nvPr/>
            </p:nvSpPr>
            <p:spPr>
              <a:xfrm>
                <a:off x="161824" y="431681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8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3343 w 76200"/>
                  <a:gd name="connsiteY14" fmla="*/ 31432 h 76200"/>
                  <a:gd name="connsiteX15" fmla="*/ 73343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2"/>
                    </a:cubicBezTo>
                    <a:lnTo>
                      <a:pt x="21908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7153"/>
                      <a:pt x="26670" y="78105"/>
                      <a:pt x="31433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3343" y="31432"/>
                    </a:lnTo>
                    <a:cubicBezTo>
                      <a:pt x="79058" y="25718"/>
                      <a:pt x="79058" y="16193"/>
                      <a:pt x="73343" y="11430"/>
                    </a:cubicBezTo>
                    <a:cubicBezTo>
                      <a:pt x="67628" y="6667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3F3E124-D54C-47F1-B29C-E44B59F4FD73}"/>
                  </a:ext>
                </a:extLst>
              </p:cNvPr>
              <p:cNvSpPr/>
              <p:nvPr/>
            </p:nvSpPr>
            <p:spPr>
              <a:xfrm>
                <a:off x="491721" y="431681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7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2"/>
                    </a:cubicBezTo>
                    <a:lnTo>
                      <a:pt x="21907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2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7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E58C1F5-57E0-4E98-8032-245DEE791682}"/>
                  </a:ext>
                </a:extLst>
              </p:cNvPr>
              <p:cNvSpPr/>
              <p:nvPr/>
            </p:nvSpPr>
            <p:spPr>
              <a:xfrm>
                <a:off x="821614" y="431681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8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6667" y="17145"/>
                      <a:pt x="5715" y="26670"/>
                      <a:pt x="11430" y="31432"/>
                    </a:cubicBezTo>
                    <a:lnTo>
                      <a:pt x="21908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7153"/>
                      <a:pt x="26670" y="78105"/>
                      <a:pt x="31433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2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7628" y="5715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4488FF6-E67B-40DD-9C49-E881FF5FC09C}"/>
                  </a:ext>
                </a:extLst>
              </p:cNvPr>
              <p:cNvSpPr/>
              <p:nvPr/>
            </p:nvSpPr>
            <p:spPr>
              <a:xfrm>
                <a:off x="1151509" y="431681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8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2"/>
                    </a:cubicBezTo>
                    <a:lnTo>
                      <a:pt x="21908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7153"/>
                      <a:pt x="26670" y="78105"/>
                      <a:pt x="31433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2" y="78105"/>
                      <a:pt x="67627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2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7627" y="5715"/>
                      <a:pt x="58102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4CA0DC-6A88-4F19-8149-F4FAD7B459C3}"/>
                  </a:ext>
                </a:extLst>
              </p:cNvPr>
              <p:cNvSpPr/>
              <p:nvPr/>
            </p:nvSpPr>
            <p:spPr>
              <a:xfrm>
                <a:off x="1481405" y="431681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8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2"/>
                    </a:cubicBezTo>
                    <a:lnTo>
                      <a:pt x="21908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3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2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7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25730D6-47D5-4D8C-B2F9-0E350C40A039}"/>
                  </a:ext>
                </a:extLst>
              </p:cNvPr>
              <p:cNvSpPr/>
              <p:nvPr/>
            </p:nvSpPr>
            <p:spPr>
              <a:xfrm>
                <a:off x="1813055" y="431681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7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6667" y="17145"/>
                      <a:pt x="5715" y="26670"/>
                      <a:pt x="11430" y="31432"/>
                    </a:cubicBezTo>
                    <a:lnTo>
                      <a:pt x="21907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2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7"/>
                      <a:pt x="57150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12D68F5-049F-4176-950A-E591866B4886}"/>
                  </a:ext>
                </a:extLst>
              </p:cNvPr>
              <p:cNvSpPr/>
              <p:nvPr/>
            </p:nvSpPr>
            <p:spPr>
              <a:xfrm>
                <a:off x="2142951" y="431681"/>
                <a:ext cx="140381" cy="140381"/>
              </a:xfrm>
              <a:custGeom>
                <a:avLst/>
                <a:gdLst>
                  <a:gd name="connsiteX0" fmla="*/ 52387 w 76200"/>
                  <a:gd name="connsiteY0" fmla="*/ 11430 h 76200"/>
                  <a:gd name="connsiteX1" fmla="*/ 41910 w 76200"/>
                  <a:gd name="connsiteY1" fmla="*/ 21907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7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2 h 76200"/>
                  <a:gd name="connsiteX10" fmla="*/ 52387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2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7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7" y="11430"/>
                    </a:moveTo>
                    <a:lnTo>
                      <a:pt x="41910" y="21907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2"/>
                    </a:cubicBezTo>
                    <a:lnTo>
                      <a:pt x="21907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2"/>
                    </a:lnTo>
                    <a:lnTo>
                      <a:pt x="52387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7"/>
                    </a:cubicBezTo>
                    <a:lnTo>
                      <a:pt x="61912" y="41910"/>
                    </a:lnTo>
                    <a:lnTo>
                      <a:pt x="72390" y="31432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5715"/>
                      <a:pt x="58103" y="5715"/>
                      <a:pt x="52387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C45CBBE-C95B-4C60-89EC-80392E724626}"/>
                  </a:ext>
                </a:extLst>
              </p:cNvPr>
              <p:cNvSpPr/>
              <p:nvPr/>
            </p:nvSpPr>
            <p:spPr>
              <a:xfrm>
                <a:off x="2472846" y="431681"/>
                <a:ext cx="140381" cy="140381"/>
              </a:xfrm>
              <a:custGeom>
                <a:avLst/>
                <a:gdLst>
                  <a:gd name="connsiteX0" fmla="*/ 52387 w 76200"/>
                  <a:gd name="connsiteY0" fmla="*/ 11430 h 76200"/>
                  <a:gd name="connsiteX1" fmla="*/ 41910 w 76200"/>
                  <a:gd name="connsiteY1" fmla="*/ 21907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7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2 h 76200"/>
                  <a:gd name="connsiteX10" fmla="*/ 52387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2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7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7" y="11430"/>
                    </a:moveTo>
                    <a:lnTo>
                      <a:pt x="41910" y="21907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2"/>
                    </a:cubicBezTo>
                    <a:lnTo>
                      <a:pt x="21907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2"/>
                    </a:lnTo>
                    <a:lnTo>
                      <a:pt x="52387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7"/>
                    </a:cubicBezTo>
                    <a:lnTo>
                      <a:pt x="61912" y="41910"/>
                    </a:lnTo>
                    <a:lnTo>
                      <a:pt x="72390" y="31432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5715"/>
                      <a:pt x="58103" y="5715"/>
                      <a:pt x="52387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AE2BB1B-F25A-400C-97C4-39016C1C3082}"/>
                  </a:ext>
                </a:extLst>
              </p:cNvPr>
              <p:cNvSpPr/>
              <p:nvPr/>
            </p:nvSpPr>
            <p:spPr>
              <a:xfrm>
                <a:off x="161824" y="698403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3343 w 76200"/>
                  <a:gd name="connsiteY11" fmla="*/ 74295 h 76200"/>
                  <a:gd name="connsiteX12" fmla="*/ 73343 w 76200"/>
                  <a:gd name="connsiteY12" fmla="*/ 54293 h 76200"/>
                  <a:gd name="connsiteX13" fmla="*/ 62865 w 76200"/>
                  <a:gd name="connsiteY13" fmla="*/ 43815 h 76200"/>
                  <a:gd name="connsiteX14" fmla="*/ 73343 w 76200"/>
                  <a:gd name="connsiteY14" fmla="*/ 32385 h 76200"/>
                  <a:gd name="connsiteX15" fmla="*/ 73343 w 76200"/>
                  <a:gd name="connsiteY15" fmla="*/ 12383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7153"/>
                      <a:pt x="26670" y="78105"/>
                      <a:pt x="31433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9058"/>
                      <a:pt x="67628" y="79058"/>
                      <a:pt x="73343" y="74295"/>
                    </a:cubicBezTo>
                    <a:cubicBezTo>
                      <a:pt x="79058" y="69533"/>
                      <a:pt x="79058" y="59055"/>
                      <a:pt x="73343" y="54293"/>
                    </a:cubicBezTo>
                    <a:lnTo>
                      <a:pt x="62865" y="43815"/>
                    </a:lnTo>
                    <a:lnTo>
                      <a:pt x="73343" y="32385"/>
                    </a:lnTo>
                    <a:cubicBezTo>
                      <a:pt x="79058" y="26670"/>
                      <a:pt x="79058" y="17145"/>
                      <a:pt x="73343" y="12383"/>
                    </a:cubicBezTo>
                    <a:cubicBezTo>
                      <a:pt x="67628" y="7620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E7626BC-778C-4099-92FF-123295C22298}"/>
                  </a:ext>
                </a:extLst>
              </p:cNvPr>
              <p:cNvSpPr/>
              <p:nvPr/>
            </p:nvSpPr>
            <p:spPr>
              <a:xfrm>
                <a:off x="491721" y="698403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7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7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8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AB22F1B-04E2-4E66-B5EB-24641F265D9D}"/>
                  </a:ext>
                </a:extLst>
              </p:cNvPr>
              <p:cNvSpPr/>
              <p:nvPr/>
            </p:nvSpPr>
            <p:spPr>
              <a:xfrm>
                <a:off x="821614" y="698403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6667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7153"/>
                      <a:pt x="26670" y="78105"/>
                      <a:pt x="31433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7628" y="5715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E14FF82-503C-4B5E-B98C-7D46328ADAC6}"/>
                  </a:ext>
                </a:extLst>
              </p:cNvPr>
              <p:cNvSpPr/>
              <p:nvPr/>
            </p:nvSpPr>
            <p:spPr>
              <a:xfrm>
                <a:off x="1151509" y="698403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7153"/>
                      <a:pt x="26670" y="78105"/>
                      <a:pt x="31433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2" y="78105"/>
                      <a:pt x="67627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7627" y="5715"/>
                      <a:pt x="58102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2476254-1C59-4D96-8504-2C3BE472484D}"/>
                  </a:ext>
                </a:extLst>
              </p:cNvPr>
              <p:cNvSpPr/>
              <p:nvPr/>
            </p:nvSpPr>
            <p:spPr>
              <a:xfrm>
                <a:off x="1481405" y="698403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3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8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930768D-731D-41C4-9E1F-27405127A8F7}"/>
                  </a:ext>
                </a:extLst>
              </p:cNvPr>
              <p:cNvSpPr/>
              <p:nvPr/>
            </p:nvSpPr>
            <p:spPr>
              <a:xfrm>
                <a:off x="1811302" y="698403"/>
                <a:ext cx="140381" cy="140381"/>
              </a:xfrm>
              <a:custGeom>
                <a:avLst/>
                <a:gdLst>
                  <a:gd name="connsiteX0" fmla="*/ 53340 w 76200"/>
                  <a:gd name="connsiteY0" fmla="*/ 11430 h 76200"/>
                  <a:gd name="connsiteX1" fmla="*/ 41910 w 76200"/>
                  <a:gd name="connsiteY1" fmla="*/ 21908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7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3340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3340" y="11430"/>
                    </a:moveTo>
                    <a:lnTo>
                      <a:pt x="41910" y="21908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6667" y="17145"/>
                      <a:pt x="5715" y="26670"/>
                      <a:pt x="11430" y="31433"/>
                    </a:cubicBezTo>
                    <a:lnTo>
                      <a:pt x="21907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8"/>
                      <a:pt x="58103" y="5715"/>
                      <a:pt x="53340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BD860DC-225F-4DA0-9616-494D7D2D6B4D}"/>
                  </a:ext>
                </a:extLst>
              </p:cNvPr>
              <p:cNvSpPr/>
              <p:nvPr/>
            </p:nvSpPr>
            <p:spPr>
              <a:xfrm>
                <a:off x="2142951" y="698403"/>
                <a:ext cx="140381" cy="140381"/>
              </a:xfrm>
              <a:custGeom>
                <a:avLst/>
                <a:gdLst>
                  <a:gd name="connsiteX0" fmla="*/ 52387 w 76200"/>
                  <a:gd name="connsiteY0" fmla="*/ 11430 h 76200"/>
                  <a:gd name="connsiteX1" fmla="*/ 41910 w 76200"/>
                  <a:gd name="connsiteY1" fmla="*/ 21908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7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3 h 76200"/>
                  <a:gd name="connsiteX10" fmla="*/ 52387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2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7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7" y="11430"/>
                    </a:moveTo>
                    <a:lnTo>
                      <a:pt x="41910" y="21908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7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3"/>
                    </a:lnTo>
                    <a:lnTo>
                      <a:pt x="52387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8"/>
                    </a:cubicBezTo>
                    <a:lnTo>
                      <a:pt x="61912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5715"/>
                      <a:pt x="58103" y="5715"/>
                      <a:pt x="52387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F9747B6-5E17-4571-AF75-394863315187}"/>
                  </a:ext>
                </a:extLst>
              </p:cNvPr>
              <p:cNvSpPr/>
              <p:nvPr/>
            </p:nvSpPr>
            <p:spPr>
              <a:xfrm>
                <a:off x="161824" y="966883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3343 w 76200"/>
                  <a:gd name="connsiteY14" fmla="*/ 31433 h 76200"/>
                  <a:gd name="connsiteX15" fmla="*/ 73343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8"/>
                    </a:lnTo>
                    <a:cubicBezTo>
                      <a:pt x="5715" y="58102"/>
                      <a:pt x="5715" y="67627"/>
                      <a:pt x="11430" y="72390"/>
                    </a:cubicBezTo>
                    <a:cubicBezTo>
                      <a:pt x="17145" y="77152"/>
                      <a:pt x="26670" y="78105"/>
                      <a:pt x="31433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3343" y="31433"/>
                    </a:lnTo>
                    <a:cubicBezTo>
                      <a:pt x="79058" y="25718"/>
                      <a:pt x="79058" y="16193"/>
                      <a:pt x="73343" y="11430"/>
                    </a:cubicBezTo>
                    <a:cubicBezTo>
                      <a:pt x="67628" y="6668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BE0C23B-3FA8-4FAA-AB28-717FE228F263}"/>
                  </a:ext>
                </a:extLst>
              </p:cNvPr>
              <p:cNvSpPr/>
              <p:nvPr/>
            </p:nvSpPr>
            <p:spPr>
              <a:xfrm>
                <a:off x="491721" y="966883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7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7" y="41910"/>
                    </a:lnTo>
                    <a:lnTo>
                      <a:pt x="11430" y="52388"/>
                    </a:lnTo>
                    <a:cubicBezTo>
                      <a:pt x="5715" y="58102"/>
                      <a:pt x="5715" y="67627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8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34EF7B8-8D0A-4F14-AB28-6ECCCEA99610}"/>
                  </a:ext>
                </a:extLst>
              </p:cNvPr>
              <p:cNvSpPr/>
              <p:nvPr/>
            </p:nvSpPr>
            <p:spPr>
              <a:xfrm>
                <a:off x="821614" y="966883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6667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8"/>
                    </a:lnTo>
                    <a:cubicBezTo>
                      <a:pt x="5715" y="58102"/>
                      <a:pt x="5715" y="67627"/>
                      <a:pt x="11430" y="72390"/>
                    </a:cubicBezTo>
                    <a:cubicBezTo>
                      <a:pt x="17145" y="77152"/>
                      <a:pt x="26670" y="78105"/>
                      <a:pt x="31433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7628" y="5715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10F90DF-6C9C-4222-8D44-744B487A416D}"/>
                  </a:ext>
                </a:extLst>
              </p:cNvPr>
              <p:cNvSpPr/>
              <p:nvPr/>
            </p:nvSpPr>
            <p:spPr>
              <a:xfrm>
                <a:off x="1151509" y="966883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8"/>
                    </a:lnTo>
                    <a:cubicBezTo>
                      <a:pt x="5715" y="58102"/>
                      <a:pt x="5715" y="67627"/>
                      <a:pt x="11430" y="72390"/>
                    </a:cubicBezTo>
                    <a:cubicBezTo>
                      <a:pt x="17145" y="77152"/>
                      <a:pt x="26670" y="78105"/>
                      <a:pt x="31433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2" y="78105"/>
                      <a:pt x="67627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7627" y="5715"/>
                      <a:pt x="58102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5B18560-BA65-4A36-8098-FCE6C2EE3553}"/>
                  </a:ext>
                </a:extLst>
              </p:cNvPr>
              <p:cNvSpPr/>
              <p:nvPr/>
            </p:nvSpPr>
            <p:spPr>
              <a:xfrm>
                <a:off x="1481405" y="966883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8"/>
                    </a:lnTo>
                    <a:cubicBezTo>
                      <a:pt x="5715" y="58102"/>
                      <a:pt x="5715" y="67627"/>
                      <a:pt x="11430" y="72390"/>
                    </a:cubicBezTo>
                    <a:cubicBezTo>
                      <a:pt x="17145" y="78105"/>
                      <a:pt x="26670" y="78105"/>
                      <a:pt x="31433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8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9B555E7-3247-464E-8D46-16B7FF9713D1}"/>
                  </a:ext>
                </a:extLst>
              </p:cNvPr>
              <p:cNvSpPr/>
              <p:nvPr/>
            </p:nvSpPr>
            <p:spPr>
              <a:xfrm>
                <a:off x="1813055" y="966883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7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6667" y="17145"/>
                      <a:pt x="5715" y="26670"/>
                      <a:pt x="11430" y="31433"/>
                    </a:cubicBezTo>
                    <a:lnTo>
                      <a:pt x="21907" y="41910"/>
                    </a:lnTo>
                    <a:lnTo>
                      <a:pt x="11430" y="52388"/>
                    </a:lnTo>
                    <a:cubicBezTo>
                      <a:pt x="5715" y="58102"/>
                      <a:pt x="5715" y="67627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7153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8"/>
                      <a:pt x="57150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C5BBCD4-AA90-4347-8BEC-7F5950AA8BD3}"/>
                  </a:ext>
                </a:extLst>
              </p:cNvPr>
              <p:cNvSpPr/>
              <p:nvPr/>
            </p:nvSpPr>
            <p:spPr>
              <a:xfrm>
                <a:off x="161824" y="1233607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3343 w 76200"/>
                  <a:gd name="connsiteY14" fmla="*/ 32385 h 76200"/>
                  <a:gd name="connsiteX15" fmla="*/ 73343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3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3343" y="32385"/>
                    </a:lnTo>
                    <a:cubicBezTo>
                      <a:pt x="79058" y="26670"/>
                      <a:pt x="79058" y="17145"/>
                      <a:pt x="73343" y="11430"/>
                    </a:cubicBezTo>
                    <a:cubicBezTo>
                      <a:pt x="67628" y="5715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234CBDA-05F6-4905-85BE-3AE68FA19D36}"/>
                  </a:ext>
                </a:extLst>
              </p:cNvPr>
              <p:cNvSpPr/>
              <p:nvPr/>
            </p:nvSpPr>
            <p:spPr>
              <a:xfrm>
                <a:off x="491721" y="1233607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7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7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8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53539CC-279F-4436-934A-3C47F94133E3}"/>
                  </a:ext>
                </a:extLst>
              </p:cNvPr>
              <p:cNvSpPr/>
              <p:nvPr/>
            </p:nvSpPr>
            <p:spPr>
              <a:xfrm>
                <a:off x="821614" y="1233607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6667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3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7628" y="5715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6AF3748-1335-4CA5-8AFC-0D7E7DA862DF}"/>
                  </a:ext>
                </a:extLst>
              </p:cNvPr>
              <p:cNvSpPr/>
              <p:nvPr/>
            </p:nvSpPr>
            <p:spPr>
              <a:xfrm>
                <a:off x="1151509" y="1233607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3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2" y="78105"/>
                      <a:pt x="67627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7627" y="5715"/>
                      <a:pt x="58102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87184F5-A3F3-4A87-9226-9A8FC997EBD2}"/>
                  </a:ext>
                </a:extLst>
              </p:cNvPr>
              <p:cNvSpPr/>
              <p:nvPr/>
            </p:nvSpPr>
            <p:spPr>
              <a:xfrm>
                <a:off x="1481405" y="1233607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8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3 h 76200"/>
                  <a:gd name="connsiteX5" fmla="*/ 21908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3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8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3"/>
                    </a:cubicBezTo>
                    <a:lnTo>
                      <a:pt x="21908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3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3"/>
                    </a:lnTo>
                    <a:cubicBezTo>
                      <a:pt x="78105" y="25718"/>
                      <a:pt x="78105" y="16193"/>
                      <a:pt x="72390" y="11430"/>
                    </a:cubicBezTo>
                    <a:cubicBezTo>
                      <a:pt x="66675" y="6668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85D3287-3646-4191-9A5C-DF62CE83F7A4}"/>
                  </a:ext>
                </a:extLst>
              </p:cNvPr>
              <p:cNvSpPr/>
              <p:nvPr/>
            </p:nvSpPr>
            <p:spPr>
              <a:xfrm>
                <a:off x="160070" y="1500330"/>
                <a:ext cx="140381" cy="140381"/>
              </a:xfrm>
              <a:custGeom>
                <a:avLst/>
                <a:gdLst>
                  <a:gd name="connsiteX0" fmla="*/ 53340 w 76200"/>
                  <a:gd name="connsiteY0" fmla="*/ 11430 h 76200"/>
                  <a:gd name="connsiteX1" fmla="*/ 42863 w 76200"/>
                  <a:gd name="connsiteY1" fmla="*/ 21907 h 76200"/>
                  <a:gd name="connsiteX2" fmla="*/ 32385 w 76200"/>
                  <a:gd name="connsiteY2" fmla="*/ 11430 h 76200"/>
                  <a:gd name="connsiteX3" fmla="*/ 12383 w 76200"/>
                  <a:gd name="connsiteY3" fmla="*/ 11430 h 76200"/>
                  <a:gd name="connsiteX4" fmla="*/ 12383 w 76200"/>
                  <a:gd name="connsiteY4" fmla="*/ 31432 h 76200"/>
                  <a:gd name="connsiteX5" fmla="*/ 22860 w 76200"/>
                  <a:gd name="connsiteY5" fmla="*/ 41910 h 76200"/>
                  <a:gd name="connsiteX6" fmla="*/ 11430 w 76200"/>
                  <a:gd name="connsiteY6" fmla="*/ 53340 h 76200"/>
                  <a:gd name="connsiteX7" fmla="*/ 11430 w 76200"/>
                  <a:gd name="connsiteY7" fmla="*/ 73342 h 76200"/>
                  <a:gd name="connsiteX8" fmla="*/ 31433 w 76200"/>
                  <a:gd name="connsiteY8" fmla="*/ 73342 h 76200"/>
                  <a:gd name="connsiteX9" fmla="*/ 41910 w 76200"/>
                  <a:gd name="connsiteY9" fmla="*/ 62865 h 76200"/>
                  <a:gd name="connsiteX10" fmla="*/ 52388 w 76200"/>
                  <a:gd name="connsiteY10" fmla="*/ 73342 h 76200"/>
                  <a:gd name="connsiteX11" fmla="*/ 72390 w 76200"/>
                  <a:gd name="connsiteY11" fmla="*/ 73342 h 76200"/>
                  <a:gd name="connsiteX12" fmla="*/ 72390 w 76200"/>
                  <a:gd name="connsiteY12" fmla="*/ 53340 h 76200"/>
                  <a:gd name="connsiteX13" fmla="*/ 61913 w 76200"/>
                  <a:gd name="connsiteY13" fmla="*/ 42863 h 76200"/>
                  <a:gd name="connsiteX14" fmla="*/ 74295 w 76200"/>
                  <a:gd name="connsiteY14" fmla="*/ 32385 h 76200"/>
                  <a:gd name="connsiteX15" fmla="*/ 74295 w 76200"/>
                  <a:gd name="connsiteY15" fmla="*/ 12382 h 76200"/>
                  <a:gd name="connsiteX16" fmla="*/ 53340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3340" y="11430"/>
                    </a:moveTo>
                    <a:lnTo>
                      <a:pt x="42863" y="21907"/>
                    </a:lnTo>
                    <a:lnTo>
                      <a:pt x="32385" y="11430"/>
                    </a:lnTo>
                    <a:cubicBezTo>
                      <a:pt x="26670" y="5715"/>
                      <a:pt x="17145" y="5715"/>
                      <a:pt x="12383" y="11430"/>
                    </a:cubicBezTo>
                    <a:cubicBezTo>
                      <a:pt x="7620" y="17145"/>
                      <a:pt x="6668" y="26670"/>
                      <a:pt x="12383" y="31432"/>
                    </a:cubicBezTo>
                    <a:lnTo>
                      <a:pt x="22860" y="41910"/>
                    </a:lnTo>
                    <a:lnTo>
                      <a:pt x="11430" y="53340"/>
                    </a:lnTo>
                    <a:cubicBezTo>
                      <a:pt x="5715" y="59055"/>
                      <a:pt x="5715" y="68580"/>
                      <a:pt x="11430" y="73342"/>
                    </a:cubicBezTo>
                    <a:cubicBezTo>
                      <a:pt x="17145" y="79057"/>
                      <a:pt x="26670" y="79057"/>
                      <a:pt x="31433" y="73342"/>
                    </a:cubicBezTo>
                    <a:lnTo>
                      <a:pt x="41910" y="62865"/>
                    </a:lnTo>
                    <a:lnTo>
                      <a:pt x="52388" y="73342"/>
                    </a:lnTo>
                    <a:cubicBezTo>
                      <a:pt x="58103" y="79057"/>
                      <a:pt x="67628" y="79057"/>
                      <a:pt x="72390" y="73342"/>
                    </a:cubicBezTo>
                    <a:cubicBezTo>
                      <a:pt x="78105" y="67628"/>
                      <a:pt x="78105" y="58103"/>
                      <a:pt x="72390" y="53340"/>
                    </a:cubicBezTo>
                    <a:lnTo>
                      <a:pt x="61913" y="42863"/>
                    </a:lnTo>
                    <a:lnTo>
                      <a:pt x="74295" y="32385"/>
                    </a:lnTo>
                    <a:cubicBezTo>
                      <a:pt x="80010" y="26670"/>
                      <a:pt x="80010" y="17145"/>
                      <a:pt x="74295" y="12382"/>
                    </a:cubicBezTo>
                    <a:cubicBezTo>
                      <a:pt x="68580" y="7620"/>
                      <a:pt x="59055" y="6667"/>
                      <a:pt x="53340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3346344-DB3E-4E27-9EFB-DCE80E327BFE}"/>
                  </a:ext>
                </a:extLst>
              </p:cNvPr>
              <p:cNvSpPr/>
              <p:nvPr/>
            </p:nvSpPr>
            <p:spPr>
              <a:xfrm>
                <a:off x="491721" y="1500330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7 w 76200"/>
                  <a:gd name="connsiteY5" fmla="*/ 41910 h 76200"/>
                  <a:gd name="connsiteX6" fmla="*/ 11430 w 76200"/>
                  <a:gd name="connsiteY6" fmla="*/ 53340 h 76200"/>
                  <a:gd name="connsiteX7" fmla="*/ 11430 w 76200"/>
                  <a:gd name="connsiteY7" fmla="*/ 73342 h 76200"/>
                  <a:gd name="connsiteX8" fmla="*/ 31432 w 76200"/>
                  <a:gd name="connsiteY8" fmla="*/ 73342 h 76200"/>
                  <a:gd name="connsiteX9" fmla="*/ 41910 w 76200"/>
                  <a:gd name="connsiteY9" fmla="*/ 62865 h 76200"/>
                  <a:gd name="connsiteX10" fmla="*/ 52388 w 76200"/>
                  <a:gd name="connsiteY10" fmla="*/ 73342 h 76200"/>
                  <a:gd name="connsiteX11" fmla="*/ 72390 w 76200"/>
                  <a:gd name="connsiteY11" fmla="*/ 73342 h 76200"/>
                  <a:gd name="connsiteX12" fmla="*/ 72390 w 76200"/>
                  <a:gd name="connsiteY12" fmla="*/ 53340 h 76200"/>
                  <a:gd name="connsiteX13" fmla="*/ 61913 w 76200"/>
                  <a:gd name="connsiteY13" fmla="*/ 42863 h 76200"/>
                  <a:gd name="connsiteX14" fmla="*/ 72390 w 76200"/>
                  <a:gd name="connsiteY14" fmla="*/ 32385 h 76200"/>
                  <a:gd name="connsiteX15" fmla="*/ 72390 w 76200"/>
                  <a:gd name="connsiteY15" fmla="*/ 12382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2"/>
                    </a:cubicBezTo>
                    <a:lnTo>
                      <a:pt x="21907" y="41910"/>
                    </a:lnTo>
                    <a:lnTo>
                      <a:pt x="11430" y="53340"/>
                    </a:lnTo>
                    <a:cubicBezTo>
                      <a:pt x="5715" y="59055"/>
                      <a:pt x="5715" y="68580"/>
                      <a:pt x="11430" y="73342"/>
                    </a:cubicBezTo>
                    <a:cubicBezTo>
                      <a:pt x="17145" y="79057"/>
                      <a:pt x="26670" y="79057"/>
                      <a:pt x="31432" y="73342"/>
                    </a:cubicBezTo>
                    <a:lnTo>
                      <a:pt x="41910" y="62865"/>
                    </a:lnTo>
                    <a:lnTo>
                      <a:pt x="52388" y="73342"/>
                    </a:lnTo>
                    <a:cubicBezTo>
                      <a:pt x="58103" y="79057"/>
                      <a:pt x="67628" y="79057"/>
                      <a:pt x="72390" y="73342"/>
                    </a:cubicBezTo>
                    <a:cubicBezTo>
                      <a:pt x="78105" y="67628"/>
                      <a:pt x="78105" y="58103"/>
                      <a:pt x="72390" y="53340"/>
                    </a:cubicBezTo>
                    <a:lnTo>
                      <a:pt x="61913" y="42863"/>
                    </a:lnTo>
                    <a:lnTo>
                      <a:pt x="72390" y="32385"/>
                    </a:lnTo>
                    <a:cubicBezTo>
                      <a:pt x="78105" y="26670"/>
                      <a:pt x="78105" y="17145"/>
                      <a:pt x="72390" y="12382"/>
                    </a:cubicBezTo>
                    <a:cubicBezTo>
                      <a:pt x="66675" y="7620"/>
                      <a:pt x="58103" y="6667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FA6EBBA-FDC6-4C85-AFAA-9101DA51379D}"/>
                  </a:ext>
                </a:extLst>
              </p:cNvPr>
              <p:cNvSpPr/>
              <p:nvPr/>
            </p:nvSpPr>
            <p:spPr>
              <a:xfrm>
                <a:off x="821614" y="1500330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8 w 76200"/>
                  <a:gd name="connsiteY5" fmla="*/ 41910 h 76200"/>
                  <a:gd name="connsiteX6" fmla="*/ 11430 w 76200"/>
                  <a:gd name="connsiteY6" fmla="*/ 53340 h 76200"/>
                  <a:gd name="connsiteX7" fmla="*/ 11430 w 76200"/>
                  <a:gd name="connsiteY7" fmla="*/ 73342 h 76200"/>
                  <a:gd name="connsiteX8" fmla="*/ 31433 w 76200"/>
                  <a:gd name="connsiteY8" fmla="*/ 73342 h 76200"/>
                  <a:gd name="connsiteX9" fmla="*/ 41910 w 76200"/>
                  <a:gd name="connsiteY9" fmla="*/ 62865 h 76200"/>
                  <a:gd name="connsiteX10" fmla="*/ 52388 w 76200"/>
                  <a:gd name="connsiteY10" fmla="*/ 73342 h 76200"/>
                  <a:gd name="connsiteX11" fmla="*/ 72390 w 76200"/>
                  <a:gd name="connsiteY11" fmla="*/ 73342 h 76200"/>
                  <a:gd name="connsiteX12" fmla="*/ 72390 w 76200"/>
                  <a:gd name="connsiteY12" fmla="*/ 53340 h 76200"/>
                  <a:gd name="connsiteX13" fmla="*/ 61913 w 76200"/>
                  <a:gd name="connsiteY13" fmla="*/ 42863 h 76200"/>
                  <a:gd name="connsiteX14" fmla="*/ 72390 w 76200"/>
                  <a:gd name="connsiteY14" fmla="*/ 32385 h 76200"/>
                  <a:gd name="connsiteX15" fmla="*/ 72390 w 76200"/>
                  <a:gd name="connsiteY15" fmla="*/ 12382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6667" y="17145"/>
                      <a:pt x="5715" y="26670"/>
                      <a:pt x="11430" y="31432"/>
                    </a:cubicBezTo>
                    <a:lnTo>
                      <a:pt x="21908" y="41910"/>
                    </a:lnTo>
                    <a:lnTo>
                      <a:pt x="11430" y="53340"/>
                    </a:lnTo>
                    <a:cubicBezTo>
                      <a:pt x="5715" y="59055"/>
                      <a:pt x="5715" y="68580"/>
                      <a:pt x="11430" y="73342"/>
                    </a:cubicBezTo>
                    <a:cubicBezTo>
                      <a:pt x="17145" y="79057"/>
                      <a:pt x="26670" y="79057"/>
                      <a:pt x="31433" y="73342"/>
                    </a:cubicBezTo>
                    <a:lnTo>
                      <a:pt x="41910" y="62865"/>
                    </a:lnTo>
                    <a:lnTo>
                      <a:pt x="52388" y="73342"/>
                    </a:lnTo>
                    <a:cubicBezTo>
                      <a:pt x="58103" y="79057"/>
                      <a:pt x="67628" y="79057"/>
                      <a:pt x="72390" y="73342"/>
                    </a:cubicBezTo>
                    <a:cubicBezTo>
                      <a:pt x="78105" y="67628"/>
                      <a:pt x="78105" y="58103"/>
                      <a:pt x="72390" y="53340"/>
                    </a:cubicBezTo>
                    <a:lnTo>
                      <a:pt x="61913" y="42863"/>
                    </a:lnTo>
                    <a:lnTo>
                      <a:pt x="72390" y="32385"/>
                    </a:lnTo>
                    <a:cubicBezTo>
                      <a:pt x="78105" y="26670"/>
                      <a:pt x="78105" y="17145"/>
                      <a:pt x="72390" y="12382"/>
                    </a:cubicBezTo>
                    <a:cubicBezTo>
                      <a:pt x="67628" y="6667"/>
                      <a:pt x="58103" y="6667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0439678-0BDF-4287-94C4-8E87C9D59B75}"/>
                  </a:ext>
                </a:extLst>
              </p:cNvPr>
              <p:cNvSpPr/>
              <p:nvPr/>
            </p:nvSpPr>
            <p:spPr>
              <a:xfrm>
                <a:off x="1151509" y="1500330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8 w 76200"/>
                  <a:gd name="connsiteY5" fmla="*/ 41910 h 76200"/>
                  <a:gd name="connsiteX6" fmla="*/ 11430 w 76200"/>
                  <a:gd name="connsiteY6" fmla="*/ 53340 h 76200"/>
                  <a:gd name="connsiteX7" fmla="*/ 11430 w 76200"/>
                  <a:gd name="connsiteY7" fmla="*/ 73342 h 76200"/>
                  <a:gd name="connsiteX8" fmla="*/ 31433 w 76200"/>
                  <a:gd name="connsiteY8" fmla="*/ 73342 h 76200"/>
                  <a:gd name="connsiteX9" fmla="*/ 41910 w 76200"/>
                  <a:gd name="connsiteY9" fmla="*/ 62865 h 76200"/>
                  <a:gd name="connsiteX10" fmla="*/ 52388 w 76200"/>
                  <a:gd name="connsiteY10" fmla="*/ 73342 h 76200"/>
                  <a:gd name="connsiteX11" fmla="*/ 72390 w 76200"/>
                  <a:gd name="connsiteY11" fmla="*/ 73342 h 76200"/>
                  <a:gd name="connsiteX12" fmla="*/ 72390 w 76200"/>
                  <a:gd name="connsiteY12" fmla="*/ 53340 h 76200"/>
                  <a:gd name="connsiteX13" fmla="*/ 61913 w 76200"/>
                  <a:gd name="connsiteY13" fmla="*/ 42863 h 76200"/>
                  <a:gd name="connsiteX14" fmla="*/ 72390 w 76200"/>
                  <a:gd name="connsiteY14" fmla="*/ 32385 h 76200"/>
                  <a:gd name="connsiteX15" fmla="*/ 72390 w 76200"/>
                  <a:gd name="connsiteY15" fmla="*/ 12382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2"/>
                    </a:cubicBezTo>
                    <a:lnTo>
                      <a:pt x="21908" y="41910"/>
                    </a:lnTo>
                    <a:lnTo>
                      <a:pt x="11430" y="53340"/>
                    </a:lnTo>
                    <a:cubicBezTo>
                      <a:pt x="5715" y="59055"/>
                      <a:pt x="5715" y="68580"/>
                      <a:pt x="11430" y="73342"/>
                    </a:cubicBezTo>
                    <a:cubicBezTo>
                      <a:pt x="17145" y="79057"/>
                      <a:pt x="26670" y="79057"/>
                      <a:pt x="31433" y="73342"/>
                    </a:cubicBezTo>
                    <a:lnTo>
                      <a:pt x="41910" y="62865"/>
                    </a:lnTo>
                    <a:lnTo>
                      <a:pt x="52388" y="73342"/>
                    </a:lnTo>
                    <a:cubicBezTo>
                      <a:pt x="58102" y="79057"/>
                      <a:pt x="67627" y="79057"/>
                      <a:pt x="72390" y="73342"/>
                    </a:cubicBezTo>
                    <a:cubicBezTo>
                      <a:pt x="78105" y="67628"/>
                      <a:pt x="78105" y="58103"/>
                      <a:pt x="72390" y="53340"/>
                    </a:cubicBezTo>
                    <a:lnTo>
                      <a:pt x="61913" y="42863"/>
                    </a:lnTo>
                    <a:lnTo>
                      <a:pt x="72390" y="32385"/>
                    </a:lnTo>
                    <a:cubicBezTo>
                      <a:pt x="78105" y="26670"/>
                      <a:pt x="78105" y="17145"/>
                      <a:pt x="72390" y="12382"/>
                    </a:cubicBezTo>
                    <a:cubicBezTo>
                      <a:pt x="67627" y="6667"/>
                      <a:pt x="58102" y="6667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76A087F-CA5C-4055-9CAF-5F735F1D197D}"/>
                  </a:ext>
                </a:extLst>
              </p:cNvPr>
              <p:cNvSpPr/>
              <p:nvPr/>
            </p:nvSpPr>
            <p:spPr>
              <a:xfrm>
                <a:off x="161824" y="1768810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8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3 w 76200"/>
                  <a:gd name="connsiteY8" fmla="*/ 73342 h 76200"/>
                  <a:gd name="connsiteX9" fmla="*/ 41910 w 76200"/>
                  <a:gd name="connsiteY9" fmla="*/ 62865 h 76200"/>
                  <a:gd name="connsiteX10" fmla="*/ 52388 w 76200"/>
                  <a:gd name="connsiteY10" fmla="*/ 73342 h 76200"/>
                  <a:gd name="connsiteX11" fmla="*/ 73343 w 76200"/>
                  <a:gd name="connsiteY11" fmla="*/ 73342 h 76200"/>
                  <a:gd name="connsiteX12" fmla="*/ 73343 w 76200"/>
                  <a:gd name="connsiteY12" fmla="*/ 53340 h 76200"/>
                  <a:gd name="connsiteX13" fmla="*/ 62865 w 76200"/>
                  <a:gd name="connsiteY13" fmla="*/ 42862 h 76200"/>
                  <a:gd name="connsiteX14" fmla="*/ 73343 w 76200"/>
                  <a:gd name="connsiteY14" fmla="*/ 31432 h 76200"/>
                  <a:gd name="connsiteX15" fmla="*/ 73343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2"/>
                    </a:cubicBezTo>
                    <a:lnTo>
                      <a:pt x="21908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6193" y="79057"/>
                      <a:pt x="25718" y="79057"/>
                      <a:pt x="31433" y="73342"/>
                    </a:cubicBezTo>
                    <a:lnTo>
                      <a:pt x="41910" y="62865"/>
                    </a:lnTo>
                    <a:lnTo>
                      <a:pt x="52388" y="73342"/>
                    </a:lnTo>
                    <a:cubicBezTo>
                      <a:pt x="58103" y="79057"/>
                      <a:pt x="67628" y="79057"/>
                      <a:pt x="73343" y="73342"/>
                    </a:cubicBezTo>
                    <a:cubicBezTo>
                      <a:pt x="79058" y="67628"/>
                      <a:pt x="79058" y="58103"/>
                      <a:pt x="73343" y="53340"/>
                    </a:cubicBezTo>
                    <a:lnTo>
                      <a:pt x="62865" y="42862"/>
                    </a:lnTo>
                    <a:lnTo>
                      <a:pt x="73343" y="31432"/>
                    </a:lnTo>
                    <a:cubicBezTo>
                      <a:pt x="79058" y="25717"/>
                      <a:pt x="79058" y="16192"/>
                      <a:pt x="73343" y="11430"/>
                    </a:cubicBezTo>
                    <a:cubicBezTo>
                      <a:pt x="67628" y="6667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F59C9C7-8F37-4480-B48F-CC70930D3B74}"/>
                  </a:ext>
                </a:extLst>
              </p:cNvPr>
              <p:cNvSpPr/>
              <p:nvPr/>
            </p:nvSpPr>
            <p:spPr>
              <a:xfrm>
                <a:off x="491721" y="1768810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7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2"/>
                    </a:cubicBezTo>
                    <a:lnTo>
                      <a:pt x="21907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2"/>
                    </a:lnTo>
                    <a:cubicBezTo>
                      <a:pt x="78105" y="25717"/>
                      <a:pt x="78105" y="16192"/>
                      <a:pt x="72390" y="11430"/>
                    </a:cubicBezTo>
                    <a:cubicBezTo>
                      <a:pt x="66675" y="6667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F707FBD-9206-49AC-BE33-38826A25EE35}"/>
                  </a:ext>
                </a:extLst>
              </p:cNvPr>
              <p:cNvSpPr/>
              <p:nvPr/>
            </p:nvSpPr>
            <p:spPr>
              <a:xfrm>
                <a:off x="821614" y="1768810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8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3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6667" y="17145"/>
                      <a:pt x="5715" y="26670"/>
                      <a:pt x="11430" y="31432"/>
                    </a:cubicBezTo>
                    <a:lnTo>
                      <a:pt x="21908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3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2"/>
                    </a:lnTo>
                    <a:cubicBezTo>
                      <a:pt x="78105" y="25717"/>
                      <a:pt x="78105" y="16192"/>
                      <a:pt x="72390" y="11430"/>
                    </a:cubicBezTo>
                    <a:cubicBezTo>
                      <a:pt x="67628" y="5715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D2ACD19-4C54-413D-92B6-19D39F1AD8BF}"/>
                  </a:ext>
                </a:extLst>
              </p:cNvPr>
              <p:cNvSpPr/>
              <p:nvPr/>
            </p:nvSpPr>
            <p:spPr>
              <a:xfrm>
                <a:off x="161824" y="2035532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8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2"/>
                    </a:cubicBezTo>
                    <a:lnTo>
                      <a:pt x="21908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3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2"/>
                    </a:lnTo>
                    <a:cubicBezTo>
                      <a:pt x="78105" y="25717"/>
                      <a:pt x="78105" y="16192"/>
                      <a:pt x="72390" y="11430"/>
                    </a:cubicBezTo>
                    <a:cubicBezTo>
                      <a:pt x="66675" y="6667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3315BEB-C048-4564-B8B8-734BE3869170}"/>
                  </a:ext>
                </a:extLst>
              </p:cNvPr>
              <p:cNvSpPr/>
              <p:nvPr/>
            </p:nvSpPr>
            <p:spPr>
              <a:xfrm>
                <a:off x="491721" y="2035532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2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7 w 76200"/>
                  <a:gd name="connsiteY5" fmla="*/ 41910 h 76200"/>
                  <a:gd name="connsiteX6" fmla="*/ 11430 w 76200"/>
                  <a:gd name="connsiteY6" fmla="*/ 52388 h 76200"/>
                  <a:gd name="connsiteX7" fmla="*/ 11430 w 76200"/>
                  <a:gd name="connsiteY7" fmla="*/ 72390 h 76200"/>
                  <a:gd name="connsiteX8" fmla="*/ 31432 w 76200"/>
                  <a:gd name="connsiteY8" fmla="*/ 72390 h 76200"/>
                  <a:gd name="connsiteX9" fmla="*/ 41910 w 76200"/>
                  <a:gd name="connsiteY9" fmla="*/ 61913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8 h 76200"/>
                  <a:gd name="connsiteX13" fmla="*/ 61913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2" y="11430"/>
                    </a:lnTo>
                    <a:cubicBezTo>
                      <a:pt x="25717" y="5715"/>
                      <a:pt x="16192" y="5715"/>
                      <a:pt x="11430" y="11430"/>
                    </a:cubicBezTo>
                    <a:cubicBezTo>
                      <a:pt x="5715" y="17145"/>
                      <a:pt x="5715" y="26670"/>
                      <a:pt x="11430" y="31432"/>
                    </a:cubicBezTo>
                    <a:lnTo>
                      <a:pt x="21907" y="41910"/>
                    </a:lnTo>
                    <a:lnTo>
                      <a:pt x="11430" y="52388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2" y="72390"/>
                    </a:cubicBezTo>
                    <a:lnTo>
                      <a:pt x="41910" y="61913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8"/>
                    </a:cubicBezTo>
                    <a:lnTo>
                      <a:pt x="61913" y="41910"/>
                    </a:lnTo>
                    <a:lnTo>
                      <a:pt x="72390" y="31432"/>
                    </a:lnTo>
                    <a:cubicBezTo>
                      <a:pt x="78105" y="25717"/>
                      <a:pt x="78105" y="16192"/>
                      <a:pt x="72390" y="11430"/>
                    </a:cubicBezTo>
                    <a:cubicBezTo>
                      <a:pt x="66675" y="6667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CE4E1A0-85C6-41EA-B220-14770501983C}"/>
                  </a:ext>
                </a:extLst>
              </p:cNvPr>
              <p:cNvSpPr/>
              <p:nvPr/>
            </p:nvSpPr>
            <p:spPr>
              <a:xfrm>
                <a:off x="161824" y="2304011"/>
                <a:ext cx="140381" cy="140381"/>
              </a:xfrm>
              <a:custGeom>
                <a:avLst/>
                <a:gdLst>
                  <a:gd name="connsiteX0" fmla="*/ 52388 w 76200"/>
                  <a:gd name="connsiteY0" fmla="*/ 11430 h 76200"/>
                  <a:gd name="connsiteX1" fmla="*/ 41910 w 76200"/>
                  <a:gd name="connsiteY1" fmla="*/ 21907 h 76200"/>
                  <a:gd name="connsiteX2" fmla="*/ 31433 w 76200"/>
                  <a:gd name="connsiteY2" fmla="*/ 11430 h 76200"/>
                  <a:gd name="connsiteX3" fmla="*/ 11430 w 76200"/>
                  <a:gd name="connsiteY3" fmla="*/ 11430 h 76200"/>
                  <a:gd name="connsiteX4" fmla="*/ 11430 w 76200"/>
                  <a:gd name="connsiteY4" fmla="*/ 31432 h 76200"/>
                  <a:gd name="connsiteX5" fmla="*/ 21908 w 76200"/>
                  <a:gd name="connsiteY5" fmla="*/ 41910 h 76200"/>
                  <a:gd name="connsiteX6" fmla="*/ 11430 w 76200"/>
                  <a:gd name="connsiteY6" fmla="*/ 52387 h 76200"/>
                  <a:gd name="connsiteX7" fmla="*/ 11430 w 76200"/>
                  <a:gd name="connsiteY7" fmla="*/ 72390 h 76200"/>
                  <a:gd name="connsiteX8" fmla="*/ 31433 w 76200"/>
                  <a:gd name="connsiteY8" fmla="*/ 72390 h 76200"/>
                  <a:gd name="connsiteX9" fmla="*/ 41910 w 76200"/>
                  <a:gd name="connsiteY9" fmla="*/ 61912 h 76200"/>
                  <a:gd name="connsiteX10" fmla="*/ 52388 w 76200"/>
                  <a:gd name="connsiteY10" fmla="*/ 72390 h 76200"/>
                  <a:gd name="connsiteX11" fmla="*/ 72390 w 76200"/>
                  <a:gd name="connsiteY11" fmla="*/ 72390 h 76200"/>
                  <a:gd name="connsiteX12" fmla="*/ 72390 w 76200"/>
                  <a:gd name="connsiteY12" fmla="*/ 52387 h 76200"/>
                  <a:gd name="connsiteX13" fmla="*/ 61913 w 76200"/>
                  <a:gd name="connsiteY13" fmla="*/ 41910 h 76200"/>
                  <a:gd name="connsiteX14" fmla="*/ 72390 w 76200"/>
                  <a:gd name="connsiteY14" fmla="*/ 31432 h 76200"/>
                  <a:gd name="connsiteX15" fmla="*/ 72390 w 76200"/>
                  <a:gd name="connsiteY15" fmla="*/ 11430 h 76200"/>
                  <a:gd name="connsiteX16" fmla="*/ 52388 w 76200"/>
                  <a:gd name="connsiteY16" fmla="*/ 1143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76200">
                    <a:moveTo>
                      <a:pt x="52388" y="11430"/>
                    </a:moveTo>
                    <a:lnTo>
                      <a:pt x="41910" y="21907"/>
                    </a:lnTo>
                    <a:lnTo>
                      <a:pt x="31433" y="11430"/>
                    </a:lnTo>
                    <a:cubicBezTo>
                      <a:pt x="25718" y="5715"/>
                      <a:pt x="16193" y="5715"/>
                      <a:pt x="11430" y="11430"/>
                    </a:cubicBezTo>
                    <a:cubicBezTo>
                      <a:pt x="6668" y="17145"/>
                      <a:pt x="5715" y="26670"/>
                      <a:pt x="11430" y="31432"/>
                    </a:cubicBezTo>
                    <a:lnTo>
                      <a:pt x="21908" y="41910"/>
                    </a:lnTo>
                    <a:lnTo>
                      <a:pt x="11430" y="52387"/>
                    </a:lnTo>
                    <a:cubicBezTo>
                      <a:pt x="5715" y="58103"/>
                      <a:pt x="5715" y="67628"/>
                      <a:pt x="11430" y="72390"/>
                    </a:cubicBezTo>
                    <a:cubicBezTo>
                      <a:pt x="17145" y="78105"/>
                      <a:pt x="26670" y="78105"/>
                      <a:pt x="31433" y="72390"/>
                    </a:cubicBezTo>
                    <a:lnTo>
                      <a:pt x="41910" y="61912"/>
                    </a:lnTo>
                    <a:lnTo>
                      <a:pt x="52388" y="72390"/>
                    </a:lnTo>
                    <a:cubicBezTo>
                      <a:pt x="58103" y="78105"/>
                      <a:pt x="67628" y="78105"/>
                      <a:pt x="72390" y="72390"/>
                    </a:cubicBezTo>
                    <a:cubicBezTo>
                      <a:pt x="78105" y="66675"/>
                      <a:pt x="78105" y="57150"/>
                      <a:pt x="72390" y="52387"/>
                    </a:cubicBezTo>
                    <a:lnTo>
                      <a:pt x="61913" y="41910"/>
                    </a:lnTo>
                    <a:lnTo>
                      <a:pt x="72390" y="31432"/>
                    </a:lnTo>
                    <a:cubicBezTo>
                      <a:pt x="78105" y="25717"/>
                      <a:pt x="78105" y="16192"/>
                      <a:pt x="72390" y="11430"/>
                    </a:cubicBezTo>
                    <a:cubicBezTo>
                      <a:pt x="66675" y="6667"/>
                      <a:pt x="58103" y="5715"/>
                      <a:pt x="52388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4" name="Cross 73">
              <a:extLst>
                <a:ext uri="{FF2B5EF4-FFF2-40B4-BE49-F238E27FC236}">
                  <a16:creationId xmlns:a16="http://schemas.microsoft.com/office/drawing/2014/main" id="{C344A648-2960-4BB0-96DA-39E80A77A380}"/>
                </a:ext>
              </a:extLst>
            </p:cNvPr>
            <p:cNvSpPr/>
            <p:nvPr/>
          </p:nvSpPr>
          <p:spPr>
            <a:xfrm rot="1642289">
              <a:off x="2560421" y="2113960"/>
              <a:ext cx="296040" cy="296040"/>
            </a:xfrm>
            <a:prstGeom prst="plus">
              <a:avLst>
                <a:gd name="adj" fmla="val 43777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aphic 185">
              <a:extLst>
                <a:ext uri="{FF2B5EF4-FFF2-40B4-BE49-F238E27FC236}">
                  <a16:creationId xmlns:a16="http://schemas.microsoft.com/office/drawing/2014/main" id="{6AA6B0E5-9A04-46E6-91DB-34C0E8ED3895}"/>
                </a:ext>
              </a:extLst>
            </p:cNvPr>
            <p:cNvGrpSpPr/>
            <p:nvPr/>
          </p:nvGrpSpPr>
          <p:grpSpPr>
            <a:xfrm rot="16200000">
              <a:off x="-150583" y="3027868"/>
              <a:ext cx="1668051" cy="346608"/>
              <a:chOff x="1542378" y="3369742"/>
              <a:chExt cx="1668051" cy="346608"/>
            </a:xfrm>
            <a:solidFill>
              <a:schemeClr val="accent1">
                <a:alpha val="44000"/>
              </a:schemeClr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930A2BB-C6C6-4A2B-9D3F-40804CCDD00A}"/>
                  </a:ext>
                </a:extLst>
              </p:cNvPr>
              <p:cNvSpPr/>
              <p:nvPr/>
            </p:nvSpPr>
            <p:spPr>
              <a:xfrm>
                <a:off x="3003006" y="337894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CF1CD86-5744-48DC-9E02-C72947A062EF}"/>
                  </a:ext>
                </a:extLst>
              </p:cNvPr>
              <p:cNvSpPr/>
              <p:nvPr/>
            </p:nvSpPr>
            <p:spPr>
              <a:xfrm>
                <a:off x="2792875" y="3374616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A955870-1FCD-46BF-8265-CDA981097AFC}"/>
                  </a:ext>
                </a:extLst>
              </p:cNvPr>
              <p:cNvSpPr/>
              <p:nvPr/>
            </p:nvSpPr>
            <p:spPr>
              <a:xfrm>
                <a:off x="2582744" y="3370284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0093" y="328736"/>
                      <a:pt x="179261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A3B7262-F438-42DD-A8C4-D63923F34628}"/>
                  </a:ext>
                </a:extLst>
              </p:cNvPr>
              <p:cNvSpPr/>
              <p:nvPr/>
            </p:nvSpPr>
            <p:spPr>
              <a:xfrm>
                <a:off x="2370446" y="3368117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0268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0268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6D477E1-80F0-4FE6-940E-99B4954BB4EA}"/>
                  </a:ext>
                </a:extLst>
              </p:cNvPr>
              <p:cNvSpPr/>
              <p:nvPr/>
            </p:nvSpPr>
            <p:spPr>
              <a:xfrm>
                <a:off x="2158406" y="3363785"/>
                <a:ext cx="216630" cy="346608"/>
              </a:xfrm>
              <a:custGeom>
                <a:avLst/>
                <a:gdLst>
                  <a:gd name="connsiteX0" fmla="*/ 172505 w 216630"/>
                  <a:gd name="connsiteY0" fmla="*/ 330902 h 346608"/>
                  <a:gd name="connsiteX1" fmla="*/ 144343 w 216630"/>
                  <a:gd name="connsiteY1" fmla="*/ 317905 h 346608"/>
                  <a:gd name="connsiteX2" fmla="*/ 27363 w 216630"/>
                  <a:gd name="connsiteY2" fmla="*/ 200924 h 346608"/>
                  <a:gd name="connsiteX3" fmla="*/ 29529 w 216630"/>
                  <a:gd name="connsiteY3" fmla="*/ 142434 h 346608"/>
                  <a:gd name="connsiteX4" fmla="*/ 148676 w 216630"/>
                  <a:gd name="connsiteY4" fmla="*/ 27620 h 346608"/>
                  <a:gd name="connsiteX5" fmla="*/ 207166 w 216630"/>
                  <a:gd name="connsiteY5" fmla="*/ 27620 h 346608"/>
                  <a:gd name="connsiteX6" fmla="*/ 207166 w 216630"/>
                  <a:gd name="connsiteY6" fmla="*/ 86110 h 346608"/>
                  <a:gd name="connsiteX7" fmla="*/ 118348 w 216630"/>
                  <a:gd name="connsiteY7" fmla="*/ 172762 h 346608"/>
                  <a:gd name="connsiteX8" fmla="*/ 205000 w 216630"/>
                  <a:gd name="connsiteY8" fmla="*/ 261581 h 346608"/>
                  <a:gd name="connsiteX9" fmla="*/ 205000 w 216630"/>
                  <a:gd name="connsiteY9" fmla="*/ 320071 h 346608"/>
                  <a:gd name="connsiteX10" fmla="*/ 172505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2505" y="330902"/>
                    </a:moveTo>
                    <a:cubicBezTo>
                      <a:pt x="161674" y="330902"/>
                      <a:pt x="150842" y="326570"/>
                      <a:pt x="144343" y="317905"/>
                    </a:cubicBezTo>
                    <a:lnTo>
                      <a:pt x="27363" y="200924"/>
                    </a:lnTo>
                    <a:cubicBezTo>
                      <a:pt x="12199" y="183594"/>
                      <a:pt x="12199" y="157598"/>
                      <a:pt x="29529" y="142434"/>
                    </a:cubicBezTo>
                    <a:lnTo>
                      <a:pt x="148676" y="27620"/>
                    </a:lnTo>
                    <a:cubicBezTo>
                      <a:pt x="163840" y="12456"/>
                      <a:pt x="189836" y="12456"/>
                      <a:pt x="207166" y="27620"/>
                    </a:cubicBezTo>
                    <a:cubicBezTo>
                      <a:pt x="222330" y="42784"/>
                      <a:pt x="222330" y="68780"/>
                      <a:pt x="207166" y="86110"/>
                    </a:cubicBezTo>
                    <a:lnTo>
                      <a:pt x="118348" y="172762"/>
                    </a:lnTo>
                    <a:lnTo>
                      <a:pt x="205000" y="261581"/>
                    </a:lnTo>
                    <a:cubicBezTo>
                      <a:pt x="220164" y="276745"/>
                      <a:pt x="220164" y="302740"/>
                      <a:pt x="205000" y="320071"/>
                    </a:cubicBezTo>
                    <a:cubicBezTo>
                      <a:pt x="192002" y="328736"/>
                      <a:pt x="183337" y="330902"/>
                      <a:pt x="172505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651A42A-E0D8-4BF2-9F48-0741A3604419}"/>
                  </a:ext>
                </a:extLst>
              </p:cNvPr>
              <p:cNvSpPr/>
              <p:nvPr/>
            </p:nvSpPr>
            <p:spPr>
              <a:xfrm>
                <a:off x="1948559" y="3361618"/>
                <a:ext cx="216630" cy="346608"/>
              </a:xfrm>
              <a:custGeom>
                <a:avLst/>
                <a:gdLst>
                  <a:gd name="connsiteX0" fmla="*/ 172221 w 216630"/>
                  <a:gd name="connsiteY0" fmla="*/ 330902 h 346608"/>
                  <a:gd name="connsiteX1" fmla="*/ 144059 w 216630"/>
                  <a:gd name="connsiteY1" fmla="*/ 317905 h 346608"/>
                  <a:gd name="connsiteX2" fmla="*/ 27079 w 216630"/>
                  <a:gd name="connsiteY2" fmla="*/ 198758 h 346608"/>
                  <a:gd name="connsiteX3" fmla="*/ 16247 w 216630"/>
                  <a:gd name="connsiteY3" fmla="*/ 170596 h 346608"/>
                  <a:gd name="connsiteX4" fmla="*/ 29245 w 216630"/>
                  <a:gd name="connsiteY4" fmla="*/ 142434 h 346608"/>
                  <a:gd name="connsiteX5" fmla="*/ 148392 w 216630"/>
                  <a:gd name="connsiteY5" fmla="*/ 27620 h 346608"/>
                  <a:gd name="connsiteX6" fmla="*/ 206882 w 216630"/>
                  <a:gd name="connsiteY6" fmla="*/ 27620 h 346608"/>
                  <a:gd name="connsiteX7" fmla="*/ 206882 w 216630"/>
                  <a:gd name="connsiteY7" fmla="*/ 86110 h 346608"/>
                  <a:gd name="connsiteX8" fmla="*/ 118063 w 216630"/>
                  <a:gd name="connsiteY8" fmla="*/ 172762 h 346608"/>
                  <a:gd name="connsiteX9" fmla="*/ 204715 w 216630"/>
                  <a:gd name="connsiteY9" fmla="*/ 261581 h 346608"/>
                  <a:gd name="connsiteX10" fmla="*/ 204715 w 216630"/>
                  <a:gd name="connsiteY10" fmla="*/ 320071 h 346608"/>
                  <a:gd name="connsiteX11" fmla="*/ 172221 w 216630"/>
                  <a:gd name="connsiteY11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46608">
                    <a:moveTo>
                      <a:pt x="172221" y="330902"/>
                    </a:moveTo>
                    <a:cubicBezTo>
                      <a:pt x="161389" y="330902"/>
                      <a:pt x="150558" y="326570"/>
                      <a:pt x="144059" y="317905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0886" y="330902"/>
                      <a:pt x="172221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FBA6BC8-BC00-42B5-968C-F1CE87FE7A66}"/>
                  </a:ext>
                </a:extLst>
              </p:cNvPr>
              <p:cNvSpPr/>
              <p:nvPr/>
            </p:nvSpPr>
            <p:spPr>
              <a:xfrm>
                <a:off x="1737887" y="335511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8736"/>
                      <a:pt x="181428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6AE3BFC-F87D-4AF3-9E87-2C0D6B1618C9}"/>
                  </a:ext>
                </a:extLst>
              </p:cNvPr>
              <p:cNvSpPr/>
              <p:nvPr/>
            </p:nvSpPr>
            <p:spPr>
              <a:xfrm>
                <a:off x="1526131" y="3355119"/>
                <a:ext cx="216630" cy="324945"/>
              </a:xfrm>
              <a:custGeom>
                <a:avLst/>
                <a:gdLst>
                  <a:gd name="connsiteX0" fmla="*/ 172221 w 216630"/>
                  <a:gd name="connsiteY0" fmla="*/ 328736 h 324945"/>
                  <a:gd name="connsiteX1" fmla="*/ 144059 w 216630"/>
                  <a:gd name="connsiteY1" fmla="*/ 315738 h 324945"/>
                  <a:gd name="connsiteX2" fmla="*/ 27079 w 216630"/>
                  <a:gd name="connsiteY2" fmla="*/ 198758 h 324945"/>
                  <a:gd name="connsiteX3" fmla="*/ 16247 w 216630"/>
                  <a:gd name="connsiteY3" fmla="*/ 170596 h 324945"/>
                  <a:gd name="connsiteX4" fmla="*/ 29245 w 216630"/>
                  <a:gd name="connsiteY4" fmla="*/ 142434 h 324945"/>
                  <a:gd name="connsiteX5" fmla="*/ 148392 w 216630"/>
                  <a:gd name="connsiteY5" fmla="*/ 27620 h 324945"/>
                  <a:gd name="connsiteX6" fmla="*/ 206882 w 216630"/>
                  <a:gd name="connsiteY6" fmla="*/ 27620 h 324945"/>
                  <a:gd name="connsiteX7" fmla="*/ 206882 w 216630"/>
                  <a:gd name="connsiteY7" fmla="*/ 86110 h 324945"/>
                  <a:gd name="connsiteX8" fmla="*/ 118063 w 216630"/>
                  <a:gd name="connsiteY8" fmla="*/ 172762 h 324945"/>
                  <a:gd name="connsiteX9" fmla="*/ 204715 w 216630"/>
                  <a:gd name="connsiteY9" fmla="*/ 261581 h 324945"/>
                  <a:gd name="connsiteX10" fmla="*/ 204715 w 216630"/>
                  <a:gd name="connsiteY10" fmla="*/ 320071 h 324945"/>
                  <a:gd name="connsiteX11" fmla="*/ 172221 w 216630"/>
                  <a:gd name="connsiteY11" fmla="*/ 328736 h 324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24945">
                    <a:moveTo>
                      <a:pt x="172221" y="328736"/>
                    </a:moveTo>
                    <a:cubicBezTo>
                      <a:pt x="161389" y="328736"/>
                      <a:pt x="150558" y="324403"/>
                      <a:pt x="144059" y="315738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3052" y="328736"/>
                      <a:pt x="172221" y="3287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8A55BB9-1AE2-4E4F-9B42-30720DB538DB}"/>
                </a:ext>
              </a:extLst>
            </p:cNvPr>
            <p:cNvSpPr/>
            <p:nvPr/>
          </p:nvSpPr>
          <p:spPr>
            <a:xfrm>
              <a:off x="1987777" y="4775695"/>
              <a:ext cx="184106" cy="193919"/>
            </a:xfrm>
            <a:prstGeom prst="ellipse">
              <a:avLst/>
            </a:prstGeom>
            <a:solidFill>
              <a:schemeClr val="accent1">
                <a:alpha val="7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6" name="Cross 85">
            <a:extLst>
              <a:ext uri="{FF2B5EF4-FFF2-40B4-BE49-F238E27FC236}">
                <a16:creationId xmlns:a16="http://schemas.microsoft.com/office/drawing/2014/main" id="{A408D4A7-1693-473D-BA6D-7A4800A7B672}"/>
              </a:ext>
            </a:extLst>
          </p:cNvPr>
          <p:cNvSpPr/>
          <p:nvPr/>
        </p:nvSpPr>
        <p:spPr>
          <a:xfrm rot="1642289">
            <a:off x="7682386" y="2273320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F28B7087-601C-44A4-89F8-1A3A8344DF66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r="1215"/>
          <a:stretch>
            <a:fillRect/>
          </a:stretch>
        </p:blipFill>
        <p:spPr/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3EB89A-D8C2-4514-B18C-DA9885EC2440}"/>
              </a:ext>
            </a:extLst>
          </p:cNvPr>
          <p:cNvSpPr/>
          <p:nvPr/>
        </p:nvSpPr>
        <p:spPr>
          <a:xfrm>
            <a:off x="7181850" y="233682"/>
            <a:ext cx="4812231" cy="4072407"/>
          </a:xfrm>
          <a:prstGeom prst="roundRect">
            <a:avLst>
              <a:gd name="adj" fmla="val 7239"/>
            </a:avLst>
          </a:prstGeom>
          <a:solidFill>
            <a:schemeClr val="accent6">
              <a:alpha val="86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8" name="Imagem 87">
            <a:extLst>
              <a:ext uri="{FF2B5EF4-FFF2-40B4-BE49-F238E27FC236}">
                <a16:creationId xmlns:a16="http://schemas.microsoft.com/office/drawing/2014/main" id="{5AA6A07E-F6B3-44BD-B281-194CAAD7405A}"/>
              </a:ext>
            </a:extLst>
          </p:cNvPr>
          <p:cNvPicPr/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975" y="603363"/>
            <a:ext cx="4025979" cy="11332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CaixaDeTexto 88">
            <a:extLst>
              <a:ext uri="{FF2B5EF4-FFF2-40B4-BE49-F238E27FC236}">
                <a16:creationId xmlns:a16="http://schemas.microsoft.com/office/drawing/2014/main" id="{3632EABB-8FAB-46F9-BCC8-10C0A5188276}"/>
              </a:ext>
            </a:extLst>
          </p:cNvPr>
          <p:cNvSpPr txBox="1"/>
          <p:nvPr/>
        </p:nvSpPr>
        <p:spPr>
          <a:xfrm>
            <a:off x="7898176" y="1869918"/>
            <a:ext cx="33633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mbo" panose="02020502050201020203" pitchFamily="18" charset="0"/>
              </a:rPr>
              <a:t>The film addresses violence and aftermath of war</a:t>
            </a:r>
          </a:p>
        </p:txBody>
      </p:sp>
    </p:spTree>
    <p:extLst>
      <p:ext uri="{BB962C8B-B14F-4D97-AF65-F5344CB8AC3E}">
        <p14:creationId xmlns:p14="http://schemas.microsoft.com/office/powerpoint/2010/main" val="422895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602BBE4E-BF75-4E77-A514-BE526700C857}"/>
              </a:ext>
            </a:extLst>
          </p:cNvPr>
          <p:cNvSpPr/>
          <p:nvPr/>
        </p:nvSpPr>
        <p:spPr>
          <a:xfrm>
            <a:off x="6347939" y="2683410"/>
            <a:ext cx="2389630" cy="528532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0820BC4-FF09-49BA-9C5E-3DF76870A30C}"/>
              </a:ext>
            </a:extLst>
          </p:cNvPr>
          <p:cNvSpPr/>
          <p:nvPr/>
        </p:nvSpPr>
        <p:spPr>
          <a:xfrm>
            <a:off x="3454432" y="2681426"/>
            <a:ext cx="2389631" cy="461665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B2693C2-4CDE-42F7-9ED9-1CF655DB9204}"/>
              </a:ext>
            </a:extLst>
          </p:cNvPr>
          <p:cNvSpPr/>
          <p:nvPr/>
        </p:nvSpPr>
        <p:spPr>
          <a:xfrm>
            <a:off x="513470" y="2678592"/>
            <a:ext cx="2020955" cy="543852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F000BCD-6DBD-44DA-931E-B28A563036C5}"/>
              </a:ext>
            </a:extLst>
          </p:cNvPr>
          <p:cNvSpPr/>
          <p:nvPr/>
        </p:nvSpPr>
        <p:spPr>
          <a:xfrm>
            <a:off x="6785058" y="6078488"/>
            <a:ext cx="2438921" cy="457790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Resultado de imagem para howl's castle caracters">
            <a:extLst>
              <a:ext uri="{FF2B5EF4-FFF2-40B4-BE49-F238E27FC236}">
                <a16:creationId xmlns:a16="http://schemas.microsoft.com/office/drawing/2014/main" id="{F1E739F4-812F-4BC9-BCC1-E9E7BB84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1097"/>
            <a:ext cx="3032469" cy="232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owl's castle caracters sophie">
            <a:extLst>
              <a:ext uri="{FF2B5EF4-FFF2-40B4-BE49-F238E27FC236}">
                <a16:creationId xmlns:a16="http://schemas.microsoft.com/office/drawing/2014/main" id="{CA85273E-2CA5-4DDA-BFBE-503F9506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8" y="202985"/>
            <a:ext cx="2389631" cy="234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howl's castle caracters howl">
            <a:extLst>
              <a:ext uri="{FF2B5EF4-FFF2-40B4-BE49-F238E27FC236}">
                <a16:creationId xmlns:a16="http://schemas.microsoft.com/office/drawing/2014/main" id="{96ADE111-4141-45C1-88F4-342974FA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55" y="187219"/>
            <a:ext cx="2389631" cy="234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howl's castle caracters bruxa">
            <a:extLst>
              <a:ext uri="{FF2B5EF4-FFF2-40B4-BE49-F238E27FC236}">
                <a16:creationId xmlns:a16="http://schemas.microsoft.com/office/drawing/2014/main" id="{7D03764D-D167-4B89-B2EA-B6EA05B3D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6" t="423" r="17992" b="-423"/>
          <a:stretch/>
        </p:blipFill>
        <p:spPr bwMode="auto">
          <a:xfrm>
            <a:off x="220794" y="3600169"/>
            <a:ext cx="2727358" cy="24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howl's castle caracters calcifer">
            <a:extLst>
              <a:ext uri="{FF2B5EF4-FFF2-40B4-BE49-F238E27FC236}">
                <a16:creationId xmlns:a16="http://schemas.microsoft.com/office/drawing/2014/main" id="{70484E90-9D2F-457A-A452-2E43F0E03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r="13381" b="22162"/>
          <a:stretch/>
        </p:blipFill>
        <p:spPr bwMode="auto">
          <a:xfrm>
            <a:off x="3344055" y="3564449"/>
            <a:ext cx="2871294" cy="227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howl's castle caracters boneco de nabo">
            <a:extLst>
              <a:ext uri="{FF2B5EF4-FFF2-40B4-BE49-F238E27FC236}">
                <a16:creationId xmlns:a16="http://schemas.microsoft.com/office/drawing/2014/main" id="{118BE83C-3EBB-4411-8A6E-DAC056702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41" y="3527853"/>
            <a:ext cx="2389629" cy="22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F0F29844-E35D-4AC8-B080-A6713FC40540}"/>
              </a:ext>
            </a:extLst>
          </p:cNvPr>
          <p:cNvSpPr/>
          <p:nvPr/>
        </p:nvSpPr>
        <p:spPr>
          <a:xfrm>
            <a:off x="3464501" y="6045285"/>
            <a:ext cx="2625478" cy="546574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mbo" panose="02020502050201020203" pitchFamily="18" charset="0"/>
              </a:rPr>
              <a:t>  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Bembo" panose="02020502050201020203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BFCA9D-AC2E-40E3-8524-0F2BE1B46788}"/>
              </a:ext>
            </a:extLst>
          </p:cNvPr>
          <p:cNvSpPr txBox="1"/>
          <p:nvPr/>
        </p:nvSpPr>
        <p:spPr>
          <a:xfrm>
            <a:off x="1008993" y="2695903"/>
            <a:ext cx="128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embo" panose="02020502050201020203" pitchFamily="18" charset="0"/>
              </a:rPr>
              <a:t>Shofie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8CA468-8130-40E8-B78C-419360D96BE6}"/>
              </a:ext>
            </a:extLst>
          </p:cNvPr>
          <p:cNvSpPr txBox="1"/>
          <p:nvPr/>
        </p:nvSpPr>
        <p:spPr>
          <a:xfrm>
            <a:off x="4161316" y="6049207"/>
            <a:ext cx="114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embo" panose="02020502050201020203" pitchFamily="18" charset="0"/>
              </a:rPr>
              <a:t>Calcifer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77351D-1E3F-495D-B503-AA25AAFE098D}"/>
              </a:ext>
            </a:extLst>
          </p:cNvPr>
          <p:cNvSpPr txBox="1"/>
          <p:nvPr/>
        </p:nvSpPr>
        <p:spPr>
          <a:xfrm>
            <a:off x="7010881" y="2681426"/>
            <a:ext cx="133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embo" panose="02020502050201020203" pitchFamily="18" charset="0"/>
              </a:rPr>
              <a:t>Markl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2CD4FC-0CE1-4C06-B452-90F52C0FFC1E}"/>
              </a:ext>
            </a:extLst>
          </p:cNvPr>
          <p:cNvSpPr txBox="1"/>
          <p:nvPr/>
        </p:nvSpPr>
        <p:spPr>
          <a:xfrm>
            <a:off x="4204876" y="2656908"/>
            <a:ext cx="133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embo" panose="02020502050201020203" pitchFamily="18" charset="0"/>
              </a:rPr>
              <a:t>Howl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1DDDCF8B-7409-4A95-BE08-7AC293EEB399}"/>
              </a:ext>
            </a:extLst>
          </p:cNvPr>
          <p:cNvSpPr/>
          <p:nvPr/>
        </p:nvSpPr>
        <p:spPr>
          <a:xfrm>
            <a:off x="477976" y="6087741"/>
            <a:ext cx="2300785" cy="543852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96B0717-DB98-47CC-A288-355F1A7856CC}"/>
              </a:ext>
            </a:extLst>
          </p:cNvPr>
          <p:cNvSpPr txBox="1"/>
          <p:nvPr/>
        </p:nvSpPr>
        <p:spPr>
          <a:xfrm>
            <a:off x="634074" y="6087740"/>
            <a:ext cx="238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embo" panose="02020502050201020203" pitchFamily="18" charset="0"/>
              </a:rPr>
              <a:t>Witch of  Waste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65777C6-B8AE-408C-940D-0F8401610C1D}"/>
              </a:ext>
            </a:extLst>
          </p:cNvPr>
          <p:cNvSpPr txBox="1"/>
          <p:nvPr/>
        </p:nvSpPr>
        <p:spPr>
          <a:xfrm>
            <a:off x="6705000" y="6017965"/>
            <a:ext cx="270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embo" panose="02020502050201020203" pitchFamily="18" charset="0"/>
              </a:rPr>
              <a:t>Kakashi no Kabu</a:t>
            </a:r>
          </a:p>
        </p:txBody>
      </p:sp>
      <p:pic>
        <p:nvPicPr>
          <p:cNvPr id="1026" name="Picture 2" descr="Resultado de imagem para o castelo animado madame suliman">
            <a:extLst>
              <a:ext uri="{FF2B5EF4-FFF2-40B4-BE49-F238E27FC236}">
                <a16:creationId xmlns:a16="http://schemas.microsoft.com/office/drawing/2014/main" id="{3F6F1A30-8385-4785-B8B3-59EA015C1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209" y="227196"/>
            <a:ext cx="2132321" cy="251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75AF6B66-0432-4A68-8611-263C2F5FF62D}"/>
              </a:ext>
            </a:extLst>
          </p:cNvPr>
          <p:cNvSpPr/>
          <p:nvPr/>
        </p:nvSpPr>
        <p:spPr>
          <a:xfrm>
            <a:off x="9432854" y="3035917"/>
            <a:ext cx="2308577" cy="528532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EE02BCC-FC77-4A9A-B484-F6A213B98A78}"/>
              </a:ext>
            </a:extLst>
          </p:cNvPr>
          <p:cNvSpPr txBox="1"/>
          <p:nvPr/>
        </p:nvSpPr>
        <p:spPr>
          <a:xfrm>
            <a:off x="9411926" y="3010862"/>
            <a:ext cx="262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embo" panose="02020502050201020203" pitchFamily="18" charset="0"/>
              </a:rPr>
              <a:t>Madame Suliman</a:t>
            </a:r>
          </a:p>
        </p:txBody>
      </p:sp>
      <p:pic>
        <p:nvPicPr>
          <p:cNvPr id="1030" name="Picture 6" descr="Resultado de imagem para o castelo animado hin">
            <a:extLst>
              <a:ext uri="{FF2B5EF4-FFF2-40B4-BE49-F238E27FC236}">
                <a16:creationId xmlns:a16="http://schemas.microsoft.com/office/drawing/2014/main" id="{A2B6B6A6-811B-47F2-8290-F234E0F0F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548" y="3903201"/>
            <a:ext cx="2531405" cy="19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C056D3AD-7E3B-4A5B-BA41-D7172F87FFA0}"/>
              </a:ext>
            </a:extLst>
          </p:cNvPr>
          <p:cNvSpPr/>
          <p:nvPr/>
        </p:nvSpPr>
        <p:spPr>
          <a:xfrm>
            <a:off x="9632384" y="6001193"/>
            <a:ext cx="2020955" cy="543852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B8AD311-9DFD-43F5-AFE6-8C68DA9D68A5}"/>
              </a:ext>
            </a:extLst>
          </p:cNvPr>
          <p:cNvSpPr txBox="1"/>
          <p:nvPr/>
        </p:nvSpPr>
        <p:spPr>
          <a:xfrm>
            <a:off x="10165954" y="5980172"/>
            <a:ext cx="128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embo" panose="02020502050201020203" pitchFamily="18" charset="0"/>
              </a:rPr>
              <a:t>Heen</a:t>
            </a:r>
          </a:p>
        </p:txBody>
      </p:sp>
    </p:spTree>
    <p:extLst>
      <p:ext uri="{BB962C8B-B14F-4D97-AF65-F5344CB8AC3E}">
        <p14:creationId xmlns:p14="http://schemas.microsoft.com/office/powerpoint/2010/main" val="208991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1">
            <a:extLst>
              <a:ext uri="{FF2B5EF4-FFF2-40B4-BE49-F238E27FC236}">
                <a16:creationId xmlns:a16="http://schemas.microsoft.com/office/drawing/2014/main" id="{11ED2BBB-5AF9-47DC-B58B-224A83F35D53}"/>
              </a:ext>
            </a:extLst>
          </p:cNvPr>
          <p:cNvSpPr/>
          <p:nvPr/>
        </p:nvSpPr>
        <p:spPr>
          <a:xfrm>
            <a:off x="7248727" y="1316927"/>
            <a:ext cx="358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Located in Inokashira Park  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A54A6-7EF0-4413-B355-CB1119EBE1E0}"/>
              </a:ext>
            </a:extLst>
          </p:cNvPr>
          <p:cNvSpPr txBox="1"/>
          <p:nvPr/>
        </p:nvSpPr>
        <p:spPr>
          <a:xfrm>
            <a:off x="6966734" y="578263"/>
            <a:ext cx="3978206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3"/>
                </a:solidFill>
                <a:latin typeface="Tw Cen MT" panose="020B0602020104020603" pitchFamily="34" charset="0"/>
              </a:rPr>
              <a:t>Ghibli </a:t>
            </a:r>
            <a:r>
              <a:rPr lang="en-US" altLang="ko-KR" sz="4800" dirty="0">
                <a:solidFill>
                  <a:schemeClr val="accent2"/>
                </a:solidFill>
                <a:latin typeface="Tw Cen MT" panose="020B0602020104020603" pitchFamily="34" charset="0"/>
              </a:rPr>
              <a:t>Museum</a:t>
            </a: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5F54DC25-51D6-4880-937C-4D8CB3E62DA9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53" b="5497"/>
          <a:stretch/>
        </p:blipFill>
        <p:spPr>
          <a:xfrm>
            <a:off x="0" y="0"/>
            <a:ext cx="12191999" cy="6858000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C625D79-6E02-4F06-983C-067AABEC8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30" y="2277370"/>
            <a:ext cx="1689340" cy="169271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CE1176E-2425-476E-9D58-953C169919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87" y="790907"/>
            <a:ext cx="1689340" cy="125965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4A2AF99-7ACB-4505-B53F-4E381B38DB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947" y="158994"/>
            <a:ext cx="1368764" cy="1263825"/>
          </a:xfrm>
          <a:prstGeom prst="rect">
            <a:avLst/>
          </a:prstGeom>
        </p:spPr>
      </p:pic>
      <p:sp>
        <p:nvSpPr>
          <p:cNvPr id="17" name="직사각형 1">
            <a:extLst>
              <a:ext uri="{FF2B5EF4-FFF2-40B4-BE49-F238E27FC236}">
                <a16:creationId xmlns:a16="http://schemas.microsoft.com/office/drawing/2014/main" id="{5D26F855-9804-4E82-8E91-F0A14161374F}"/>
              </a:ext>
            </a:extLst>
          </p:cNvPr>
          <p:cNvSpPr/>
          <p:nvPr/>
        </p:nvSpPr>
        <p:spPr>
          <a:xfrm>
            <a:off x="7204780" y="2330522"/>
            <a:ext cx="3580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Arial" pitchFamily="34" charset="0"/>
              </a:rPr>
              <a:t>2001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Processo 2">
            <a:extLst>
              <a:ext uri="{FF2B5EF4-FFF2-40B4-BE49-F238E27FC236}">
                <a16:creationId xmlns:a16="http://schemas.microsoft.com/office/drawing/2014/main" id="{5EFC1CD3-774D-4E64-8086-716D55FAE198}"/>
              </a:ext>
            </a:extLst>
          </p:cNvPr>
          <p:cNvSpPr/>
          <p:nvPr/>
        </p:nvSpPr>
        <p:spPr>
          <a:xfrm>
            <a:off x="0" y="665018"/>
            <a:ext cx="12192000" cy="5818908"/>
          </a:xfrm>
          <a:prstGeom prst="flowChartProcess">
            <a:avLst/>
          </a:prstGeom>
          <a:solidFill>
            <a:srgbClr val="010101">
              <a:alpha val="57000"/>
            </a:srgbClr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97BD88-52FA-4DA8-B729-9D65DA0D9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59" y="970286"/>
            <a:ext cx="2435282" cy="42239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62962E-2006-4A48-84B8-3610AC70FB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756" y="893072"/>
            <a:ext cx="2877247" cy="430116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7D737C-7048-4B5E-B282-F7D023767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7" y="893072"/>
            <a:ext cx="2834296" cy="430116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100DAB-CFA2-4B83-A7F4-DF7570E321BC}"/>
              </a:ext>
            </a:extLst>
          </p:cNvPr>
          <p:cNvSpPr txBox="1"/>
          <p:nvPr/>
        </p:nvSpPr>
        <p:spPr>
          <a:xfrm>
            <a:off x="684997" y="5300474"/>
            <a:ext cx="2834296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HAYAO MIYAZAKI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C07BE4-C7A4-4873-B994-D397A49F74B5}"/>
              </a:ext>
            </a:extLst>
          </p:cNvPr>
          <p:cNvSpPr txBox="1"/>
          <p:nvPr/>
        </p:nvSpPr>
        <p:spPr>
          <a:xfrm>
            <a:off x="4878359" y="5300474"/>
            <a:ext cx="2435281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pt-BR" dirty="0">
                <a:ln>
                  <a:solidFill>
                    <a:schemeClr val="tx1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TOSHIO SUZUKI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410696-EB4F-47B2-9689-3EBB9A49DA59}"/>
              </a:ext>
            </a:extLst>
          </p:cNvPr>
          <p:cNvSpPr txBox="1"/>
          <p:nvPr/>
        </p:nvSpPr>
        <p:spPr>
          <a:xfrm>
            <a:off x="8629755" y="5300474"/>
            <a:ext cx="2877247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pt-BR" dirty="0">
                <a:ln>
                  <a:solidFill>
                    <a:schemeClr val="tx1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ISAO TAKAHATA</a:t>
            </a:r>
          </a:p>
        </p:txBody>
      </p:sp>
    </p:spTree>
    <p:extLst>
      <p:ext uri="{BB962C8B-B14F-4D97-AF65-F5344CB8AC3E}">
        <p14:creationId xmlns:p14="http://schemas.microsoft.com/office/powerpoint/2010/main" val="3406439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Imagem 10">
            <a:extLst>
              <a:ext uri="{FF2B5EF4-FFF2-40B4-BE49-F238E27FC236}">
                <a16:creationId xmlns:a16="http://schemas.microsoft.com/office/drawing/2014/main" id="{3F19355D-368F-4DE7-B6C6-8616BC44C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" b="1285"/>
          <a:stretch>
            <a:fillRect/>
          </a:stretch>
        </p:blipFill>
        <p:spPr>
          <a:xfrm>
            <a:off x="2678445" y="188893"/>
            <a:ext cx="3650279" cy="266731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824DE79-FB8B-462D-9197-8FC972D5DF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34" t="19886" r="48061" b="4456"/>
          <a:stretch/>
        </p:blipFill>
        <p:spPr>
          <a:xfrm>
            <a:off x="312874" y="1569178"/>
            <a:ext cx="2138938" cy="269137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92651F9-AA0C-4B03-B9B7-92FCA243B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75" t="19985" r="47812" b="5824"/>
          <a:stretch/>
        </p:blipFill>
        <p:spPr>
          <a:xfrm>
            <a:off x="9886898" y="1569178"/>
            <a:ext cx="1955363" cy="26906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79336CC-6596-4A42-8FC9-D0D88E56FC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44" t="24154" r="44219" b="16928"/>
          <a:stretch/>
        </p:blipFill>
        <p:spPr>
          <a:xfrm>
            <a:off x="6537707" y="234535"/>
            <a:ext cx="2895925" cy="266928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A76B287-9F5B-4948-B292-5EB9BAA80A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937" t="20819" r="41094" b="4991"/>
          <a:stretch/>
        </p:blipFill>
        <p:spPr>
          <a:xfrm>
            <a:off x="6887290" y="2987442"/>
            <a:ext cx="2196757" cy="21324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AE1F98F-D310-4935-A063-169174CA6F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77" t="22138" r="33841" b="5824"/>
          <a:stretch/>
        </p:blipFill>
        <p:spPr>
          <a:xfrm>
            <a:off x="3055622" y="2990577"/>
            <a:ext cx="2895924" cy="21026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826C0EC-87B4-40AF-8F32-EA8123E07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94" y="5203542"/>
            <a:ext cx="10993269" cy="15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9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AEB24E-8CA4-4F7A-BAD8-E2E73AA1CED0}"/>
              </a:ext>
            </a:extLst>
          </p:cNvPr>
          <p:cNvSpPr/>
          <p:nvPr/>
        </p:nvSpPr>
        <p:spPr>
          <a:xfrm>
            <a:off x="8123317" y="1595535"/>
            <a:ext cx="4068683" cy="45719"/>
          </a:xfrm>
          <a:prstGeom prst="rect">
            <a:avLst/>
          </a:prstGeom>
          <a:solidFill>
            <a:srgbClr val="B913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D4E2A3-2FC2-4D97-89C6-46E9B63910BF}"/>
              </a:ext>
            </a:extLst>
          </p:cNvPr>
          <p:cNvSpPr/>
          <p:nvPr/>
        </p:nvSpPr>
        <p:spPr>
          <a:xfrm>
            <a:off x="7625507" y="517045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algn="dist"/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  <a:latin typeface="Castellar" panose="020A0402060406010301" pitchFamily="18" charset="0"/>
              </a:rPr>
              <a:t>GHIBLI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tellar" panose="020A0402060406010301" pitchFamily="18" charset="0"/>
              </a:rPr>
              <a:t> </a:t>
            </a:r>
            <a:r>
              <a:rPr lang="en-US" altLang="ko-KR" sz="4000" b="1" dirty="0">
                <a:solidFill>
                  <a:schemeClr val="accent5">
                    <a:lumMod val="25000"/>
                  </a:schemeClr>
                </a:solidFill>
                <a:latin typeface="Castellar" panose="020A0402060406010301" pitchFamily="18" charset="0"/>
              </a:rPr>
              <a:t>PARK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AA8D9-558E-4907-8262-B34875DE4C9C}"/>
              </a:ext>
            </a:extLst>
          </p:cNvPr>
          <p:cNvSpPr/>
          <p:nvPr/>
        </p:nvSpPr>
        <p:spPr>
          <a:xfrm>
            <a:off x="8336016" y="1973022"/>
            <a:ext cx="3298375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algn="dist"/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latin typeface="Castellar" panose="020A0402060406010301" pitchFamily="18" charset="0"/>
              </a:rPr>
              <a:t>ABOUT: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2EAF9-A181-4F91-8552-1A566BBF224C}"/>
              </a:ext>
            </a:extLst>
          </p:cNvPr>
          <p:cNvSpPr txBox="1"/>
          <p:nvPr/>
        </p:nvSpPr>
        <p:spPr>
          <a:xfrm>
            <a:off x="2043955" y="5580232"/>
            <a:ext cx="263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Modern Portfolio Designed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6615920-9FA7-4F1E-B3A8-F68F1661DA4A}"/>
              </a:ext>
            </a:extLst>
          </p:cNvPr>
          <p:cNvSpPr/>
          <p:nvPr/>
        </p:nvSpPr>
        <p:spPr>
          <a:xfrm>
            <a:off x="8556827" y="3641689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Castellar" panose="020A0402060406010301" pitchFamily="18" charset="0"/>
              </a:rPr>
              <a:t>Will be release in 2022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0801FA-D0AA-4824-BE72-DF8C72331B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21" y="3145678"/>
            <a:ext cx="1221600" cy="1516263"/>
          </a:xfrm>
          <a:prstGeom prst="rect">
            <a:avLst/>
          </a:prstGeom>
        </p:spPr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D530C678-6F5F-40BF-83DA-7436585B73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" y="0"/>
            <a:ext cx="8127106" cy="6858000"/>
          </a:xfr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710964C-C11A-4060-B3C9-F88744597A65}"/>
              </a:ext>
            </a:extLst>
          </p:cNvPr>
          <p:cNvSpPr/>
          <p:nvPr/>
        </p:nvSpPr>
        <p:spPr>
          <a:xfrm>
            <a:off x="6864799" y="5425304"/>
            <a:ext cx="251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Castellar" panose="020A0402060406010301" pitchFamily="18" charset="0"/>
              </a:rPr>
              <a:t>&lt; -Park concept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6A45745-7EB6-441D-A446-82177B1B7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702" y="5038469"/>
            <a:ext cx="1143002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82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634D92-DDA9-449E-9A4A-DA4A58A137F2}"/>
              </a:ext>
            </a:extLst>
          </p:cNvPr>
          <p:cNvSpPr/>
          <p:nvPr/>
        </p:nvSpPr>
        <p:spPr>
          <a:xfrm>
            <a:off x="7467227" y="2745000"/>
            <a:ext cx="1368000" cy="1368000"/>
          </a:xfrm>
          <a:prstGeom prst="roundRect">
            <a:avLst>
              <a:gd name="adj" fmla="val 109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8328826" y="2827355"/>
            <a:ext cx="3445546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 </a:t>
            </a:r>
            <a:r>
              <a:rPr lang="en-US" altLang="ko-KR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hibli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  </a:t>
            </a:r>
            <a:r>
              <a:rPr lang="en-US" altLang="ko-KR" b="1" dirty="0">
                <a:solidFill>
                  <a:srgbClr val="EF0074"/>
                </a:solidFill>
                <a:latin typeface="+mj-lt"/>
                <a:cs typeface="Arial" pitchFamily="34" charset="0"/>
              </a:rPr>
              <a:t>ark</a:t>
            </a: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1FDC05BC-6FD6-4CEA-AE88-84CEF60976E1}"/>
              </a:ext>
            </a:extLst>
          </p:cNvPr>
          <p:cNvGrpSpPr/>
          <p:nvPr/>
        </p:nvGrpSpPr>
        <p:grpSpPr>
          <a:xfrm>
            <a:off x="6276232" y="845278"/>
            <a:ext cx="3859500" cy="923330"/>
            <a:chOff x="3017859" y="4283314"/>
            <a:chExt cx="2021364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848077-AD06-4E65-A747-5C908650717C}"/>
                </a:ext>
              </a:extLst>
            </p:cNvPr>
            <p:cNvSpPr txBox="1"/>
            <p:nvPr/>
          </p:nvSpPr>
          <p:spPr>
            <a:xfrm>
              <a:off x="3021856" y="4560313"/>
              <a:ext cx="2017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/>
                <a:t>Mononoke’s Village sees a real-life recreation of Tatara-ba. 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954424-C109-44C8-95CF-AD270EB6A407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/>
                <a:t>Princess Mononoke</a:t>
              </a:r>
              <a:endParaRPr lang="ko-KR" altLang="en-US" dirty="0"/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1E7DEDFE-B544-4AC2-A32E-5E1E13518A12}"/>
              </a:ext>
            </a:extLst>
          </p:cNvPr>
          <p:cNvGrpSpPr/>
          <p:nvPr/>
        </p:nvGrpSpPr>
        <p:grpSpPr>
          <a:xfrm>
            <a:off x="-1" y="3141401"/>
            <a:ext cx="3237426" cy="1200351"/>
            <a:chOff x="2706203" y="4098221"/>
            <a:chExt cx="2060475" cy="12003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312488-2B10-4B19-9D20-B85E7000926D}"/>
                </a:ext>
              </a:extLst>
            </p:cNvPr>
            <p:cNvSpPr txBox="1"/>
            <p:nvPr/>
          </p:nvSpPr>
          <p:spPr>
            <a:xfrm>
              <a:off x="2706203" y="4467575"/>
              <a:ext cx="20604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defRPr>
              </a:lvl1pPr>
            </a:lstStyle>
            <a:p>
              <a:pPr algn="ctr"/>
              <a:r>
                <a:rPr lang="en-US" altLang="ko-KR" sz="1600" dirty="0"/>
                <a:t>Draws inspiration from ‘Howl’s Moving Castle’ and ‘Kiki's Delivery Service’.   </a:t>
              </a:r>
              <a:endParaRPr lang="ko-KR" altLang="en-US" sz="16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7B7CD4-BE08-4FBF-9703-F238F89756FF}"/>
                </a:ext>
              </a:extLst>
            </p:cNvPr>
            <p:cNvSpPr txBox="1"/>
            <p:nvPr/>
          </p:nvSpPr>
          <p:spPr>
            <a:xfrm>
              <a:off x="2789622" y="4098221"/>
              <a:ext cx="188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/>
                <a:t>Valley of Witches</a:t>
              </a:r>
              <a:endParaRPr lang="ko-KR" altLang="en-US" dirty="0"/>
            </a:p>
          </p:txBody>
        </p:sp>
      </p:grpSp>
      <p:grpSp>
        <p:nvGrpSpPr>
          <p:cNvPr id="35" name="Group 21">
            <a:extLst>
              <a:ext uri="{FF2B5EF4-FFF2-40B4-BE49-F238E27FC236}">
                <a16:creationId xmlns:a16="http://schemas.microsoft.com/office/drawing/2014/main" id="{C814855D-7269-4C71-BCF4-9EAE39114E40}"/>
              </a:ext>
            </a:extLst>
          </p:cNvPr>
          <p:cNvGrpSpPr/>
          <p:nvPr/>
        </p:nvGrpSpPr>
        <p:grpSpPr>
          <a:xfrm>
            <a:off x="8000791" y="5226631"/>
            <a:ext cx="3644675" cy="711028"/>
            <a:chOff x="3017859" y="4218617"/>
            <a:chExt cx="1908852" cy="71102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EBB632-B4D9-4F62-A78E-5CB3FABEF678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North entrance of the park.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957430-F328-40EA-8834-550E0179A7A1}"/>
                </a:ext>
              </a:extLst>
            </p:cNvPr>
            <p:cNvSpPr txBox="1"/>
            <p:nvPr/>
          </p:nvSpPr>
          <p:spPr>
            <a:xfrm>
              <a:off x="3017859" y="4218617"/>
              <a:ext cx="188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Howl’s Moving Castle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39" name="Graphic 100">
            <a:extLst>
              <a:ext uri="{FF2B5EF4-FFF2-40B4-BE49-F238E27FC236}">
                <a16:creationId xmlns:a16="http://schemas.microsoft.com/office/drawing/2014/main" id="{B1C8D50F-920A-49BB-8F3B-D83883E13F35}"/>
              </a:ext>
            </a:extLst>
          </p:cNvPr>
          <p:cNvGrpSpPr/>
          <p:nvPr/>
        </p:nvGrpSpPr>
        <p:grpSpPr>
          <a:xfrm rot="8100000">
            <a:off x="10736801" y="-823719"/>
            <a:ext cx="1552899" cy="2914586"/>
            <a:chOff x="9770176" y="2870964"/>
            <a:chExt cx="829627" cy="1557100"/>
          </a:xfrm>
          <a:solidFill>
            <a:schemeClr val="accent1">
              <a:alpha val="4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C36DE5A-0DE1-4EBE-A8E7-3E094918C4BF}"/>
                </a:ext>
              </a:extLst>
            </p:cNvPr>
            <p:cNvSpPr/>
            <p:nvPr/>
          </p:nvSpPr>
          <p:spPr>
            <a:xfrm>
              <a:off x="9770176" y="359462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B17D67D-F06F-4BCC-952D-01576A89FB5D}"/>
                </a:ext>
              </a:extLst>
            </p:cNvPr>
            <p:cNvSpPr/>
            <p:nvPr/>
          </p:nvSpPr>
          <p:spPr>
            <a:xfrm>
              <a:off x="9842565" y="352223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7 w 57150"/>
                <a:gd name="connsiteY2" fmla="*/ 49530 h 57150"/>
                <a:gd name="connsiteX3" fmla="*/ 14287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2" y="59055"/>
                    <a:pt x="14287" y="49530"/>
                  </a:cubicBezTo>
                  <a:cubicBezTo>
                    <a:pt x="4763" y="40005"/>
                    <a:pt x="4763" y="23813"/>
                    <a:pt x="14287" y="14288"/>
                  </a:cubicBezTo>
                  <a:cubicBezTo>
                    <a:pt x="23812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F21C3CC-D8F5-496D-9D02-9D482B9EE8FC}"/>
                </a:ext>
              </a:extLst>
            </p:cNvPr>
            <p:cNvSpPr/>
            <p:nvPr/>
          </p:nvSpPr>
          <p:spPr>
            <a:xfrm>
              <a:off x="9914956" y="344984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5E77A9-A590-48A8-9147-6D1D3FE38079}"/>
                </a:ext>
              </a:extLst>
            </p:cNvPr>
            <p:cNvSpPr/>
            <p:nvPr/>
          </p:nvSpPr>
          <p:spPr>
            <a:xfrm>
              <a:off x="9988298" y="337745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10378F3-2B88-4DB7-AB89-35C183B07602}"/>
                </a:ext>
              </a:extLst>
            </p:cNvPr>
            <p:cNvSpPr/>
            <p:nvPr/>
          </p:nvSpPr>
          <p:spPr>
            <a:xfrm>
              <a:off x="10060688" y="330506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93B5EE-FB51-40FD-A6E2-AEEC24F2CB7A}"/>
                </a:ext>
              </a:extLst>
            </p:cNvPr>
            <p:cNvSpPr/>
            <p:nvPr/>
          </p:nvSpPr>
          <p:spPr>
            <a:xfrm>
              <a:off x="10133078" y="323267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9B2657-4BCA-416C-A668-96083FDA8BC2}"/>
                </a:ext>
              </a:extLst>
            </p:cNvPr>
            <p:cNvSpPr/>
            <p:nvPr/>
          </p:nvSpPr>
          <p:spPr>
            <a:xfrm>
              <a:off x="10206420" y="316028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A265323-8C0E-4667-B066-516ADEF61377}"/>
                </a:ext>
              </a:extLst>
            </p:cNvPr>
            <p:cNvSpPr/>
            <p:nvPr/>
          </p:nvSpPr>
          <p:spPr>
            <a:xfrm>
              <a:off x="10278811" y="308813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5D349C-D691-4898-8B41-B2058A231184}"/>
                </a:ext>
              </a:extLst>
            </p:cNvPr>
            <p:cNvSpPr/>
            <p:nvPr/>
          </p:nvSpPr>
          <p:spPr>
            <a:xfrm>
              <a:off x="10351200" y="301574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A85718-5C37-42C2-8920-61A832F680F7}"/>
                </a:ext>
              </a:extLst>
            </p:cNvPr>
            <p:cNvSpPr/>
            <p:nvPr/>
          </p:nvSpPr>
          <p:spPr>
            <a:xfrm>
              <a:off x="10424543" y="294335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D441E0A-0443-413E-8F5C-74296BE49F87}"/>
                </a:ext>
              </a:extLst>
            </p:cNvPr>
            <p:cNvSpPr/>
            <p:nvPr/>
          </p:nvSpPr>
          <p:spPr>
            <a:xfrm>
              <a:off x="10496933" y="287096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8684F6-BD1D-45E1-B455-E785B1920E71}"/>
                </a:ext>
              </a:extLst>
            </p:cNvPr>
            <p:cNvSpPr/>
            <p:nvPr/>
          </p:nvSpPr>
          <p:spPr>
            <a:xfrm>
              <a:off x="9847328" y="367201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7 w 57150"/>
                <a:gd name="connsiteY2" fmla="*/ 50244 h 57150"/>
                <a:gd name="connsiteX3" fmla="*/ 14287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2" y="59769"/>
                    <a:pt x="14287" y="50244"/>
                  </a:cubicBezTo>
                  <a:cubicBezTo>
                    <a:pt x="4763" y="40719"/>
                    <a:pt x="4763" y="24527"/>
                    <a:pt x="14287" y="15002"/>
                  </a:cubicBezTo>
                  <a:cubicBezTo>
                    <a:pt x="23812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81AFE06-7F2E-41BA-9BF0-E445AF1A5DE2}"/>
                </a:ext>
              </a:extLst>
            </p:cNvPr>
            <p:cNvSpPr/>
            <p:nvPr/>
          </p:nvSpPr>
          <p:spPr>
            <a:xfrm>
              <a:off x="9919718" y="359962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F4ECE8-11B6-43C3-88C5-7A711B670AE4}"/>
                </a:ext>
              </a:extLst>
            </p:cNvPr>
            <p:cNvSpPr/>
            <p:nvPr/>
          </p:nvSpPr>
          <p:spPr>
            <a:xfrm>
              <a:off x="9993061" y="352723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7EBF4B0-6C5C-4510-9F82-1155C784988E}"/>
                </a:ext>
              </a:extLst>
            </p:cNvPr>
            <p:cNvSpPr/>
            <p:nvPr/>
          </p:nvSpPr>
          <p:spPr>
            <a:xfrm>
              <a:off x="10065450" y="3455200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CA159AA-B8B2-4AF6-9E0A-5B26F000B741}"/>
                </a:ext>
              </a:extLst>
            </p:cNvPr>
            <p:cNvSpPr/>
            <p:nvPr/>
          </p:nvSpPr>
          <p:spPr>
            <a:xfrm>
              <a:off x="10137841" y="338317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A8F2DD4-8922-47F0-B869-895EBE1463E7}"/>
                </a:ext>
              </a:extLst>
            </p:cNvPr>
            <p:cNvSpPr/>
            <p:nvPr/>
          </p:nvSpPr>
          <p:spPr>
            <a:xfrm>
              <a:off x="10211183" y="331078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11F5CD-BD37-4686-92F5-C05920951968}"/>
                </a:ext>
              </a:extLst>
            </p:cNvPr>
            <p:cNvSpPr/>
            <p:nvPr/>
          </p:nvSpPr>
          <p:spPr>
            <a:xfrm>
              <a:off x="10283573" y="323839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46B836C-84D4-480C-A369-090D9D4E837A}"/>
                </a:ext>
              </a:extLst>
            </p:cNvPr>
            <p:cNvSpPr/>
            <p:nvPr/>
          </p:nvSpPr>
          <p:spPr>
            <a:xfrm>
              <a:off x="10355963" y="316600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22352E6-5B62-4559-88EE-7E97BAC3957D}"/>
                </a:ext>
              </a:extLst>
            </p:cNvPr>
            <p:cNvSpPr/>
            <p:nvPr/>
          </p:nvSpPr>
          <p:spPr>
            <a:xfrm>
              <a:off x="10428353" y="309361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A0A4690-8166-41FE-AC65-C8C1B64D49C6}"/>
                </a:ext>
              </a:extLst>
            </p:cNvPr>
            <p:cNvSpPr/>
            <p:nvPr/>
          </p:nvSpPr>
          <p:spPr>
            <a:xfrm>
              <a:off x="10501695" y="302122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950E02E-3CCE-45FE-B1C1-3384947825AC}"/>
                </a:ext>
              </a:extLst>
            </p:cNvPr>
            <p:cNvSpPr/>
            <p:nvPr/>
          </p:nvSpPr>
          <p:spPr>
            <a:xfrm>
              <a:off x="9924481" y="374988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C69015-BB63-409F-AB0A-60F91A817D6A}"/>
                </a:ext>
              </a:extLst>
            </p:cNvPr>
            <p:cNvSpPr/>
            <p:nvPr/>
          </p:nvSpPr>
          <p:spPr>
            <a:xfrm>
              <a:off x="9996871" y="367749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E5DF664-35A9-48B6-B434-E4FD6FA7FC79}"/>
                </a:ext>
              </a:extLst>
            </p:cNvPr>
            <p:cNvSpPr/>
            <p:nvPr/>
          </p:nvSpPr>
          <p:spPr>
            <a:xfrm>
              <a:off x="10070213" y="360510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D7A1BFC-33D4-4377-B545-EBE4BD756408}"/>
                </a:ext>
              </a:extLst>
            </p:cNvPr>
            <p:cNvSpPr/>
            <p:nvPr/>
          </p:nvSpPr>
          <p:spPr>
            <a:xfrm>
              <a:off x="10142603" y="353271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B0F7B39-CF5E-4260-9674-45F65C3776D6}"/>
                </a:ext>
              </a:extLst>
            </p:cNvPr>
            <p:cNvSpPr/>
            <p:nvPr/>
          </p:nvSpPr>
          <p:spPr>
            <a:xfrm>
              <a:off x="10214993" y="346032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EDB815E-53C9-4F2F-8CFC-045B822870CC}"/>
                </a:ext>
              </a:extLst>
            </p:cNvPr>
            <p:cNvSpPr/>
            <p:nvPr/>
          </p:nvSpPr>
          <p:spPr>
            <a:xfrm>
              <a:off x="10288336" y="338793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3E5E1C0-266C-4251-8BAF-48E74CA936F2}"/>
                </a:ext>
              </a:extLst>
            </p:cNvPr>
            <p:cNvSpPr/>
            <p:nvPr/>
          </p:nvSpPr>
          <p:spPr>
            <a:xfrm>
              <a:off x="10360725" y="331554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EA589F4-8793-433E-B642-3697E94843DE}"/>
                </a:ext>
              </a:extLst>
            </p:cNvPr>
            <p:cNvSpPr/>
            <p:nvPr/>
          </p:nvSpPr>
          <p:spPr>
            <a:xfrm>
              <a:off x="10433116" y="324339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64B3047-753E-42B7-BB16-1C6CD536C5F3}"/>
                </a:ext>
              </a:extLst>
            </p:cNvPr>
            <p:cNvSpPr/>
            <p:nvPr/>
          </p:nvSpPr>
          <p:spPr>
            <a:xfrm>
              <a:off x="10506458" y="317100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10E9829-B8D4-4490-B423-C2233B554B94}"/>
                </a:ext>
              </a:extLst>
            </p:cNvPr>
            <p:cNvSpPr/>
            <p:nvPr/>
          </p:nvSpPr>
          <p:spPr>
            <a:xfrm>
              <a:off x="10001633" y="382727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C047C86-98BF-48DC-85A7-0DFB797DB610}"/>
                </a:ext>
              </a:extLst>
            </p:cNvPr>
            <p:cNvSpPr/>
            <p:nvPr/>
          </p:nvSpPr>
          <p:spPr>
            <a:xfrm>
              <a:off x="10074023" y="375488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FCA43B1-33B9-4F67-B13A-7CBFE3F77F83}"/>
                </a:ext>
              </a:extLst>
            </p:cNvPr>
            <p:cNvSpPr/>
            <p:nvPr/>
          </p:nvSpPr>
          <p:spPr>
            <a:xfrm>
              <a:off x="10147366" y="368249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D8FC8C8-B641-49B8-B6D6-424A95BFB9A4}"/>
                </a:ext>
              </a:extLst>
            </p:cNvPr>
            <p:cNvSpPr/>
            <p:nvPr/>
          </p:nvSpPr>
          <p:spPr>
            <a:xfrm>
              <a:off x="10219756" y="3610457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8ED330C-619D-4BCF-86C6-8DFA1AC778A7}"/>
                </a:ext>
              </a:extLst>
            </p:cNvPr>
            <p:cNvSpPr/>
            <p:nvPr/>
          </p:nvSpPr>
          <p:spPr>
            <a:xfrm>
              <a:off x="10292145" y="353842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41CE66B-7522-4400-8928-D675A96250C5}"/>
                </a:ext>
              </a:extLst>
            </p:cNvPr>
            <p:cNvSpPr/>
            <p:nvPr/>
          </p:nvSpPr>
          <p:spPr>
            <a:xfrm>
              <a:off x="10365488" y="346603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C5F4560-59A2-448F-A1F7-A23E2E8E969F}"/>
                </a:ext>
              </a:extLst>
            </p:cNvPr>
            <p:cNvSpPr/>
            <p:nvPr/>
          </p:nvSpPr>
          <p:spPr>
            <a:xfrm>
              <a:off x="10437878" y="339364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2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2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436FCC3-0A53-4E86-8648-D1374D868C12}"/>
                </a:ext>
              </a:extLst>
            </p:cNvPr>
            <p:cNvSpPr/>
            <p:nvPr/>
          </p:nvSpPr>
          <p:spPr>
            <a:xfrm>
              <a:off x="10510268" y="332125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F8F6CB0-1BB3-4235-9F3D-232153171C43}"/>
                </a:ext>
              </a:extLst>
            </p:cNvPr>
            <p:cNvSpPr/>
            <p:nvPr/>
          </p:nvSpPr>
          <p:spPr>
            <a:xfrm>
              <a:off x="10078786" y="390514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616F08-A86E-46D0-848C-98560B11D919}"/>
                </a:ext>
              </a:extLst>
            </p:cNvPr>
            <p:cNvSpPr/>
            <p:nvPr/>
          </p:nvSpPr>
          <p:spPr>
            <a:xfrm>
              <a:off x="10152128" y="383275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F84B276-7690-4B02-8A6F-1AF2F287EA2E}"/>
                </a:ext>
              </a:extLst>
            </p:cNvPr>
            <p:cNvSpPr/>
            <p:nvPr/>
          </p:nvSpPr>
          <p:spPr>
            <a:xfrm>
              <a:off x="10224518" y="376036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281AEAE-EE49-4B70-BAE7-0B86347CDB8A}"/>
                </a:ext>
              </a:extLst>
            </p:cNvPr>
            <p:cNvSpPr/>
            <p:nvPr/>
          </p:nvSpPr>
          <p:spPr>
            <a:xfrm>
              <a:off x="10296908" y="368797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DF3772E-8FCF-4459-838A-3E3992273263}"/>
                </a:ext>
              </a:extLst>
            </p:cNvPr>
            <p:cNvSpPr/>
            <p:nvPr/>
          </p:nvSpPr>
          <p:spPr>
            <a:xfrm>
              <a:off x="10370250" y="361558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DC09D63-D236-420E-94FC-623A69D836E7}"/>
                </a:ext>
              </a:extLst>
            </p:cNvPr>
            <p:cNvSpPr/>
            <p:nvPr/>
          </p:nvSpPr>
          <p:spPr>
            <a:xfrm>
              <a:off x="10442641" y="354319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0A990E7-7CE4-4355-9E6A-D26FE9C8D687}"/>
                </a:ext>
              </a:extLst>
            </p:cNvPr>
            <p:cNvSpPr/>
            <p:nvPr/>
          </p:nvSpPr>
          <p:spPr>
            <a:xfrm>
              <a:off x="10515031" y="347080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952DBE4-4F33-4F24-9E86-74D6AE591250}"/>
                </a:ext>
              </a:extLst>
            </p:cNvPr>
            <p:cNvSpPr/>
            <p:nvPr/>
          </p:nvSpPr>
          <p:spPr>
            <a:xfrm>
              <a:off x="10155938" y="398253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B1F1BBB-E646-4321-9B42-0C383E77E098}"/>
                </a:ext>
              </a:extLst>
            </p:cNvPr>
            <p:cNvSpPr/>
            <p:nvPr/>
          </p:nvSpPr>
          <p:spPr>
            <a:xfrm>
              <a:off x="10229281" y="391014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1ED92F7-114A-48DE-943C-89065A61EC16}"/>
                </a:ext>
              </a:extLst>
            </p:cNvPr>
            <p:cNvSpPr/>
            <p:nvPr/>
          </p:nvSpPr>
          <p:spPr>
            <a:xfrm>
              <a:off x="10301670" y="383775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ED803F4-F810-4968-8D09-75FB0AE7B3A6}"/>
                </a:ext>
              </a:extLst>
            </p:cNvPr>
            <p:cNvSpPr/>
            <p:nvPr/>
          </p:nvSpPr>
          <p:spPr>
            <a:xfrm>
              <a:off x="10374060" y="3765715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7 w 57150"/>
                <a:gd name="connsiteY2" fmla="*/ 49891 h 57150"/>
                <a:gd name="connsiteX3" fmla="*/ 14287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2" y="59416"/>
                    <a:pt x="14287" y="49891"/>
                  </a:cubicBezTo>
                  <a:cubicBezTo>
                    <a:pt x="4763" y="40366"/>
                    <a:pt x="4763" y="24174"/>
                    <a:pt x="14287" y="14649"/>
                  </a:cubicBezTo>
                  <a:cubicBezTo>
                    <a:pt x="23812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6240DB1-5FAE-44A7-A6E6-5BD46262F17F}"/>
                </a:ext>
              </a:extLst>
            </p:cNvPr>
            <p:cNvSpPr/>
            <p:nvPr/>
          </p:nvSpPr>
          <p:spPr>
            <a:xfrm>
              <a:off x="10447403" y="369368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F6FD44-FFA5-4E7B-A012-E5A154EA2B1A}"/>
                </a:ext>
              </a:extLst>
            </p:cNvPr>
            <p:cNvSpPr/>
            <p:nvPr/>
          </p:nvSpPr>
          <p:spPr>
            <a:xfrm>
              <a:off x="10519793" y="362129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A1AC152-EF44-4307-90BC-8113F4B62053}"/>
                </a:ext>
              </a:extLst>
            </p:cNvPr>
            <p:cNvSpPr/>
            <p:nvPr/>
          </p:nvSpPr>
          <p:spPr>
            <a:xfrm>
              <a:off x="10233091" y="406039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0C1A6C6-3FE8-47E3-BF7B-CF95E238EB25}"/>
                </a:ext>
              </a:extLst>
            </p:cNvPr>
            <p:cNvSpPr/>
            <p:nvPr/>
          </p:nvSpPr>
          <p:spPr>
            <a:xfrm>
              <a:off x="10306433" y="398800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163F02A-F3A6-4BF8-AFE4-F4DAED588358}"/>
                </a:ext>
              </a:extLst>
            </p:cNvPr>
            <p:cNvSpPr/>
            <p:nvPr/>
          </p:nvSpPr>
          <p:spPr>
            <a:xfrm>
              <a:off x="10378823" y="391561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7 w 57150"/>
                <a:gd name="connsiteY2" fmla="*/ 49530 h 57150"/>
                <a:gd name="connsiteX3" fmla="*/ 14287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2" y="59055"/>
                    <a:pt x="14287" y="49530"/>
                  </a:cubicBezTo>
                  <a:cubicBezTo>
                    <a:pt x="4763" y="40005"/>
                    <a:pt x="4763" y="23813"/>
                    <a:pt x="14287" y="14288"/>
                  </a:cubicBezTo>
                  <a:cubicBezTo>
                    <a:pt x="23812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2861AD9-A173-421B-9A4A-61F578F5331E}"/>
                </a:ext>
              </a:extLst>
            </p:cNvPr>
            <p:cNvSpPr/>
            <p:nvPr/>
          </p:nvSpPr>
          <p:spPr>
            <a:xfrm>
              <a:off x="10451213" y="384322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0F417B-6CD5-4429-893B-64217B8A649F}"/>
                </a:ext>
              </a:extLst>
            </p:cNvPr>
            <p:cNvSpPr/>
            <p:nvPr/>
          </p:nvSpPr>
          <p:spPr>
            <a:xfrm>
              <a:off x="10524556" y="377083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1CFDF61-CDEF-45C6-B97F-E09E719C4E0F}"/>
                </a:ext>
              </a:extLst>
            </p:cNvPr>
            <p:cNvSpPr/>
            <p:nvPr/>
          </p:nvSpPr>
          <p:spPr>
            <a:xfrm>
              <a:off x="10311195" y="413778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3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4A3C97E-00D5-4D16-936B-1E984C4088B6}"/>
                </a:ext>
              </a:extLst>
            </p:cNvPr>
            <p:cNvSpPr/>
            <p:nvPr/>
          </p:nvSpPr>
          <p:spPr>
            <a:xfrm>
              <a:off x="10383585" y="406539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3F7DB79-1702-473C-9C46-22F0E91CE32B}"/>
                </a:ext>
              </a:extLst>
            </p:cNvPr>
            <p:cNvSpPr/>
            <p:nvPr/>
          </p:nvSpPr>
          <p:spPr>
            <a:xfrm>
              <a:off x="10455976" y="399300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F6450E5-961F-48B9-944A-7094B304BC95}"/>
                </a:ext>
              </a:extLst>
            </p:cNvPr>
            <p:cNvSpPr/>
            <p:nvPr/>
          </p:nvSpPr>
          <p:spPr>
            <a:xfrm>
              <a:off x="10529318" y="3920972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39052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38F4893-FC4E-4155-A646-EB4793708291}"/>
                </a:ext>
              </a:extLst>
            </p:cNvPr>
            <p:cNvSpPr/>
            <p:nvPr/>
          </p:nvSpPr>
          <p:spPr>
            <a:xfrm>
              <a:off x="10388348" y="421565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8907FC7-E580-4193-A84B-5DD4910F31D0}"/>
                </a:ext>
              </a:extLst>
            </p:cNvPr>
            <p:cNvSpPr/>
            <p:nvPr/>
          </p:nvSpPr>
          <p:spPr>
            <a:xfrm>
              <a:off x="10460738" y="414326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E5396C8-7549-48AE-898C-0C193ED61C6A}"/>
                </a:ext>
              </a:extLst>
            </p:cNvPr>
            <p:cNvSpPr/>
            <p:nvPr/>
          </p:nvSpPr>
          <p:spPr>
            <a:xfrm>
              <a:off x="10533128" y="407087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E532AC0-0576-4362-95BC-7C3FBD02A2FA}"/>
                </a:ext>
              </a:extLst>
            </p:cNvPr>
            <p:cNvSpPr/>
            <p:nvPr/>
          </p:nvSpPr>
          <p:spPr>
            <a:xfrm>
              <a:off x="10465501" y="429304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F790886-F450-4E8E-81B5-75BB28789247}"/>
                </a:ext>
              </a:extLst>
            </p:cNvPr>
            <p:cNvSpPr/>
            <p:nvPr/>
          </p:nvSpPr>
          <p:spPr>
            <a:xfrm>
              <a:off x="10537891" y="422065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E045EF6-E105-4741-AEF7-1795D0F35DC5}"/>
                </a:ext>
              </a:extLst>
            </p:cNvPr>
            <p:cNvSpPr/>
            <p:nvPr/>
          </p:nvSpPr>
          <p:spPr>
            <a:xfrm>
              <a:off x="10542653" y="437091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DA6BACAD-75D3-4BB5-9AFB-8E49F0DB5D1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08" y="653142"/>
            <a:ext cx="3822126" cy="169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82406CF1-3F20-4D0B-9FDF-F0862AB9EF9D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1" b="16161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C0C8F857-2FD1-451B-B0A1-BAEC246B7DF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 b="22028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Resultado de imagem para princess mononoke png">
            <a:extLst>
              <a:ext uri="{FF2B5EF4-FFF2-40B4-BE49-F238E27FC236}">
                <a16:creationId xmlns:a16="http://schemas.microsoft.com/office/drawing/2014/main" id="{3EE438AF-608E-4E14-A8CD-AEDAC1507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33" y="912785"/>
            <a:ext cx="1174318" cy="70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kiki's delivery service png">
            <a:extLst>
              <a:ext uri="{FF2B5EF4-FFF2-40B4-BE49-F238E27FC236}">
                <a16:creationId xmlns:a16="http://schemas.microsoft.com/office/drawing/2014/main" id="{FDD617FE-2C90-4001-A857-137B88694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08" y="2434322"/>
            <a:ext cx="577990" cy="78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howl's png">
            <a:extLst>
              <a:ext uri="{FF2B5EF4-FFF2-40B4-BE49-F238E27FC236}">
                <a16:creationId xmlns:a16="http://schemas.microsoft.com/office/drawing/2014/main" id="{71A19AAB-0907-496F-8496-2D4288A9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175" y="4981282"/>
            <a:ext cx="832401" cy="110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1D3ABD6-B302-4AFB-8771-21A5A6213AF7}"/>
              </a:ext>
            </a:extLst>
          </p:cNvPr>
          <p:cNvGrpSpPr/>
          <p:nvPr/>
        </p:nvGrpSpPr>
        <p:grpSpPr>
          <a:xfrm>
            <a:off x="2416758" y="1062866"/>
            <a:ext cx="9154568" cy="1015663"/>
            <a:chOff x="5661863" y="3144895"/>
            <a:chExt cx="3773579" cy="11172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6D0DBD-2829-4B23-8B4A-2802E3AA4CE4}"/>
                </a:ext>
              </a:extLst>
            </p:cNvPr>
            <p:cNvSpPr txBox="1"/>
            <p:nvPr/>
          </p:nvSpPr>
          <p:spPr>
            <a:xfrm>
              <a:off x="6039479" y="3424201"/>
              <a:ext cx="3395963" cy="55861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latin typeface="Tw Cen MT" panose="020B0602020104020603" pitchFamily="34" charset="0"/>
                  <a:cs typeface="Arial" pitchFamily="34" charset="0"/>
                </a:rPr>
                <a:t>“The Little Prince” – Antoine de Saint-</a:t>
              </a:r>
              <a:r>
                <a:rPr lang="en-US" altLang="ko-KR" sz="27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Arial" pitchFamily="34" charset="0"/>
                </a:rPr>
                <a:t>Exupéry</a:t>
              </a:r>
              <a:r>
                <a:rPr lang="en-US" altLang="ko-KR" sz="2700" b="1" dirty="0">
                  <a:solidFill>
                    <a:schemeClr val="bg1"/>
                  </a:solidFill>
                  <a:latin typeface="Tw Cen MT" panose="020B0602020104020603" pitchFamily="34" charset="0"/>
                  <a:cs typeface="Arial" pitchFamily="34" charset="0"/>
                </a:rPr>
                <a:t> (1943);</a:t>
              </a:r>
              <a:endParaRPr lang="ko-KR" altLang="en-US" sz="2700" b="1" dirty="0">
                <a:solidFill>
                  <a:schemeClr val="bg1"/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B9437F-7AC4-4E32-A58C-73B2AAC57B78}"/>
                </a:ext>
              </a:extLst>
            </p:cNvPr>
            <p:cNvSpPr txBox="1"/>
            <p:nvPr/>
          </p:nvSpPr>
          <p:spPr>
            <a:xfrm>
              <a:off x="5661863" y="3144895"/>
              <a:ext cx="453000" cy="11172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4E50FC-ADEE-4659-98A9-7969636B2CF0}"/>
              </a:ext>
            </a:extLst>
          </p:cNvPr>
          <p:cNvGrpSpPr/>
          <p:nvPr/>
        </p:nvGrpSpPr>
        <p:grpSpPr>
          <a:xfrm>
            <a:off x="3087467" y="2313184"/>
            <a:ext cx="8666737" cy="1115816"/>
            <a:chOff x="5980787" y="3042644"/>
            <a:chExt cx="6442933" cy="11158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52E2EC-AEFC-4857-9F3A-00237EE38D74}"/>
                </a:ext>
              </a:extLst>
            </p:cNvPr>
            <p:cNvSpPr txBox="1"/>
            <p:nvPr/>
          </p:nvSpPr>
          <p:spPr>
            <a:xfrm>
              <a:off x="6299154" y="3235130"/>
              <a:ext cx="6124566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latin typeface="Tw Cen MT" panose="020B0602020104020603" pitchFamily="34" charset="0"/>
                  <a:cs typeface="Arial" pitchFamily="34" charset="0"/>
                </a:rPr>
                <a:t>“The Rose and the Ring” – William Makepeace Thackeray (1854);</a:t>
              </a:r>
              <a:endParaRPr lang="ko-KR" altLang="en-US" sz="2700" b="1" dirty="0">
                <a:solidFill>
                  <a:schemeClr val="bg1"/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39199-32AC-4158-9298-06328E8C3695}"/>
                </a:ext>
              </a:extLst>
            </p:cNvPr>
            <p:cNvSpPr txBox="1"/>
            <p:nvPr/>
          </p:nvSpPr>
          <p:spPr>
            <a:xfrm>
              <a:off x="5980787" y="3042644"/>
              <a:ext cx="816979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15C372-BC78-4F20-ACE0-21C3E28CE6F8}"/>
              </a:ext>
            </a:extLst>
          </p:cNvPr>
          <p:cNvGrpSpPr/>
          <p:nvPr/>
        </p:nvGrpSpPr>
        <p:grpSpPr>
          <a:xfrm>
            <a:off x="5351857" y="3907244"/>
            <a:ext cx="6402347" cy="1015663"/>
            <a:chOff x="5802704" y="3070392"/>
            <a:chExt cx="4597116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78EACC-F150-4515-9B26-74D00E4DA4C3}"/>
                </a:ext>
              </a:extLst>
            </p:cNvPr>
            <p:cNvSpPr txBox="1"/>
            <p:nvPr/>
          </p:nvSpPr>
          <p:spPr>
            <a:xfrm>
              <a:off x="6751980" y="3116559"/>
              <a:ext cx="364784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latin typeface="Tw Cen MT" panose="020B0602020104020603" pitchFamily="34" charset="0"/>
                  <a:cs typeface="Arial" pitchFamily="34" charset="0"/>
                </a:rPr>
                <a:t>“The Voyages of Doctor </a:t>
              </a:r>
              <a:r>
                <a:rPr lang="en-US" altLang="ko-KR" sz="27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Arial" pitchFamily="34" charset="0"/>
                </a:rPr>
                <a:t>Dolittle</a:t>
              </a:r>
              <a:r>
                <a:rPr lang="en-US" altLang="ko-KR" sz="2700" b="1" dirty="0">
                  <a:solidFill>
                    <a:schemeClr val="bg1"/>
                  </a:solidFill>
                  <a:latin typeface="Tw Cen MT" panose="020B0602020104020603" pitchFamily="34" charset="0"/>
                  <a:cs typeface="Arial" pitchFamily="34" charset="0"/>
                </a:rPr>
                <a:t>” – Hugh John Lofting (1922).</a:t>
              </a:r>
              <a:endParaRPr lang="ko-KR" altLang="en-US" sz="2700" b="1" dirty="0">
                <a:solidFill>
                  <a:schemeClr val="bg1"/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CDAF7F-6480-4154-9A50-C8C9D3E72B4C}"/>
                </a:ext>
              </a:extLst>
            </p:cNvPr>
            <p:cNvSpPr txBox="1"/>
            <p:nvPr/>
          </p:nvSpPr>
          <p:spPr>
            <a:xfrm>
              <a:off x="5802704" y="3070392"/>
              <a:ext cx="827796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CCBB86-06D2-4AB3-A70E-CA4AC5D314C2}"/>
              </a:ext>
            </a:extLst>
          </p:cNvPr>
          <p:cNvSpPr txBox="1"/>
          <p:nvPr/>
        </p:nvSpPr>
        <p:spPr>
          <a:xfrm>
            <a:off x="7044145" y="293289"/>
            <a:ext cx="47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BOOKS THAT INFLUENCED</a:t>
            </a: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1245A-59DF-48CC-8F07-2127CE1A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934515"/>
            <a:ext cx="5376597" cy="757130"/>
          </a:xfrm>
          <a:noFill/>
        </p:spPr>
        <p:txBody>
          <a:bodyPr wrap="square" rtlCol="0" anchor="ctr">
            <a:spAutoFit/>
          </a:bodyPr>
          <a:lstStyle/>
          <a:p>
            <a:pPr algn="ctr" defTabSz="914286"/>
            <a:r>
              <a:rPr lang="en-US" altLang="ko-KR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+mn-ea"/>
              </a:rPr>
              <a:t>THANK YOU</a:t>
            </a:r>
            <a:endParaRPr lang="ko-KR" alt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+mn-ea"/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438B08D5-3947-424B-923E-0852ADB6FC2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4" t="2426" r="18978" b="-854"/>
          <a:stretch/>
        </p:blipFill>
        <p:spPr>
          <a:xfrm>
            <a:off x="949928" y="1407226"/>
            <a:ext cx="3846949" cy="3575382"/>
          </a:xfr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BEDD758-2E27-4B00-9A05-2148530DCF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0790" y="961110"/>
            <a:ext cx="3907016" cy="1805240"/>
          </a:xfrm>
          <a:prstGeom prst="rect">
            <a:avLst/>
          </a:prstGeom>
        </p:spPr>
      </p:pic>
      <p:pic>
        <p:nvPicPr>
          <p:cNvPr id="1032" name="Picture 8" descr="Resultado de imagem para hayao miyazaki chihiro backgroud transparente">
            <a:extLst>
              <a:ext uri="{FF2B5EF4-FFF2-40B4-BE49-F238E27FC236}">
                <a16:creationId xmlns:a16="http://schemas.microsoft.com/office/drawing/2014/main" id="{D9275C8E-FC17-489D-B44B-A2697DC1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74" y="3691645"/>
            <a:ext cx="1679028" cy="31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tumulo dos vagalumes ilustração transparente studio ghibli">
            <a:extLst>
              <a:ext uri="{FF2B5EF4-FFF2-40B4-BE49-F238E27FC236}">
                <a16:creationId xmlns:a16="http://schemas.microsoft.com/office/drawing/2014/main" id="{66CC5888-1D90-44CD-9754-3BBA8FB6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5178740"/>
            <a:ext cx="1679028" cy="169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totoro ilustração transparente studio ghibli">
            <a:extLst>
              <a:ext uri="{FF2B5EF4-FFF2-40B4-BE49-F238E27FC236}">
                <a16:creationId xmlns:a16="http://schemas.microsoft.com/office/drawing/2014/main" id="{D7ECC16F-0C10-4E67-9674-B2AD52687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15918" r="13115" b="16585"/>
          <a:stretch/>
        </p:blipFill>
        <p:spPr bwMode="auto">
          <a:xfrm>
            <a:off x="5445194" y="4977408"/>
            <a:ext cx="1973919" cy="18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totoro ilustração transparente studio ghibli">
            <a:extLst>
              <a:ext uri="{FF2B5EF4-FFF2-40B4-BE49-F238E27FC236}">
                <a16:creationId xmlns:a16="http://schemas.microsoft.com/office/drawing/2014/main" id="{C62EAC20-10DD-4471-93FC-BB6B0426F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371" y="4140151"/>
            <a:ext cx="4447629" cy="28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3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74D71FEB-71F2-493E-9201-E4F9C446575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8F41666C-999F-45D3-94F8-5C330E88B99E}"/>
              </a:ext>
            </a:extLst>
          </p:cNvPr>
          <p:cNvSpPr/>
          <p:nvPr/>
        </p:nvSpPr>
        <p:spPr>
          <a:xfrm>
            <a:off x="1590502" y="732958"/>
            <a:ext cx="9010996" cy="17608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852E19">
              <a:alpha val="5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4B9A34-27C1-4C4E-9D4D-A55318720612}"/>
              </a:ext>
            </a:extLst>
          </p:cNvPr>
          <p:cNvSpPr txBox="1"/>
          <p:nvPr/>
        </p:nvSpPr>
        <p:spPr>
          <a:xfrm>
            <a:off x="1940558" y="1021536"/>
            <a:ext cx="8327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name Studio Ghibli was based on the Arabic name for “Hot Sahara Wind" </a:t>
            </a:r>
            <a:endParaRPr 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C755074-40F5-4903-B606-35348599DC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5051" y="4881009"/>
            <a:ext cx="3846949" cy="177748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82E73D5-4DFC-4B3A-BF72-B2580EAEC62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3116">
            <a:off x="7958175" y="925609"/>
            <a:ext cx="2978903" cy="29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6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3D08D413-3B5A-4EEA-A01F-0BCD3135E34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4" b="11434"/>
          <a:stretch>
            <a:fillRect/>
          </a:stretch>
        </p:blipFill>
        <p:spPr>
          <a:xfrm>
            <a:off x="-166255" y="-1"/>
            <a:ext cx="12358255" cy="6857999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2453C3-17BE-4875-BDE1-BE3823604E14}"/>
              </a:ext>
            </a:extLst>
          </p:cNvPr>
          <p:cNvSpPr/>
          <p:nvPr/>
        </p:nvSpPr>
        <p:spPr>
          <a:xfrm>
            <a:off x="-166255" y="-1"/>
            <a:ext cx="4438997" cy="6857999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8E011C-1FFC-4D05-B4E2-B2F2394540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" y="945830"/>
            <a:ext cx="4015047" cy="57357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8EF87D8-477F-4A12-837F-1D5377D7B508}"/>
              </a:ext>
            </a:extLst>
          </p:cNvPr>
          <p:cNvSpPr txBox="1"/>
          <p:nvPr/>
        </p:nvSpPr>
        <p:spPr>
          <a:xfrm>
            <a:off x="152057" y="176388"/>
            <a:ext cx="39087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 1984</a:t>
            </a:r>
            <a:endParaRPr lang="pt-B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52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0CDEFF22-690A-4235-9EB9-58E910AD085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/>
          <a:stretch/>
        </p:blipFill>
        <p:spPr/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2453C3-17BE-4875-BDE1-BE3823604E14}"/>
              </a:ext>
            </a:extLst>
          </p:cNvPr>
          <p:cNvSpPr/>
          <p:nvPr/>
        </p:nvSpPr>
        <p:spPr>
          <a:xfrm>
            <a:off x="7654115" y="1"/>
            <a:ext cx="4438997" cy="6857999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EF87D8-477F-4A12-837F-1D5377D7B508}"/>
              </a:ext>
            </a:extLst>
          </p:cNvPr>
          <p:cNvSpPr txBox="1"/>
          <p:nvPr/>
        </p:nvSpPr>
        <p:spPr>
          <a:xfrm>
            <a:off x="7919257" y="279222"/>
            <a:ext cx="39087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 1989</a:t>
            </a:r>
            <a:endParaRPr lang="pt-B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B01B708-5DD2-42B2-A5D2-FE708A3C6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171" y="1131788"/>
            <a:ext cx="3710879" cy="525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38FCC57-E9DD-49B0-965C-15FFBBB75B53}"/>
              </a:ext>
            </a:extLst>
          </p:cNvPr>
          <p:cNvSpPr txBox="1">
            <a:spLocks/>
          </p:cNvSpPr>
          <p:nvPr/>
        </p:nvSpPr>
        <p:spPr>
          <a:xfrm>
            <a:off x="656861" y="404208"/>
            <a:ext cx="4459669" cy="142999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Miyazaki does Everything</a:t>
            </a:r>
          </a:p>
        </p:txBody>
      </p:sp>
      <p:pic>
        <p:nvPicPr>
          <p:cNvPr id="14" name="Espaço Reservado para Imagem 1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7" b="15557"/>
          <a:stretch>
            <a:fillRect/>
          </a:stretch>
        </p:blipFill>
        <p:spPr/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725" y="372356"/>
            <a:ext cx="1547971" cy="18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2">
            <a:extLst>
              <a:ext uri="{FF2B5EF4-FFF2-40B4-BE49-F238E27FC236}">
                <a16:creationId xmlns:a16="http://schemas.microsoft.com/office/drawing/2014/main" id="{9825D9EE-E832-4A2E-8A0A-F25AFB82D9E6}"/>
              </a:ext>
            </a:extLst>
          </p:cNvPr>
          <p:cNvSpPr/>
          <p:nvPr/>
        </p:nvSpPr>
        <p:spPr>
          <a:xfrm>
            <a:off x="3454135" y="5902078"/>
            <a:ext cx="8741183" cy="919486"/>
          </a:xfrm>
          <a:custGeom>
            <a:avLst/>
            <a:gdLst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123825 w 4124325"/>
              <a:gd name="connsiteY3" fmla="*/ 19050 h 838200"/>
              <a:gd name="connsiteX4" fmla="*/ 209550 w 4124325"/>
              <a:gd name="connsiteY4" fmla="*/ 28575 h 838200"/>
              <a:gd name="connsiteX5" fmla="*/ 285750 w 4124325"/>
              <a:gd name="connsiteY5" fmla="*/ 38100 h 838200"/>
              <a:gd name="connsiteX6" fmla="*/ 323850 w 4124325"/>
              <a:gd name="connsiteY6" fmla="*/ 57150 h 838200"/>
              <a:gd name="connsiteX7" fmla="*/ 323850 w 4124325"/>
              <a:gd name="connsiteY7" fmla="*/ 57150 h 838200"/>
              <a:gd name="connsiteX8" fmla="*/ 238125 w 4124325"/>
              <a:gd name="connsiteY8" fmla="*/ 352425 h 838200"/>
              <a:gd name="connsiteX9" fmla="*/ 971550 w 4124325"/>
              <a:gd name="connsiteY9" fmla="*/ 257175 h 838200"/>
              <a:gd name="connsiteX10" fmla="*/ 800100 w 4124325"/>
              <a:gd name="connsiteY10" fmla="*/ 609600 h 838200"/>
              <a:gd name="connsiteX11" fmla="*/ 2524125 w 4124325"/>
              <a:gd name="connsiteY11" fmla="*/ 495300 h 838200"/>
              <a:gd name="connsiteX12" fmla="*/ 2190750 w 4124325"/>
              <a:gd name="connsiteY12" fmla="*/ 838200 h 838200"/>
              <a:gd name="connsiteX13" fmla="*/ 4124325 w 4124325"/>
              <a:gd name="connsiteY13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123825 w 4124325"/>
              <a:gd name="connsiteY3" fmla="*/ 19050 h 838200"/>
              <a:gd name="connsiteX4" fmla="*/ 285750 w 4124325"/>
              <a:gd name="connsiteY4" fmla="*/ 38100 h 838200"/>
              <a:gd name="connsiteX5" fmla="*/ 323850 w 4124325"/>
              <a:gd name="connsiteY5" fmla="*/ 57150 h 838200"/>
              <a:gd name="connsiteX6" fmla="*/ 323850 w 4124325"/>
              <a:gd name="connsiteY6" fmla="*/ 57150 h 838200"/>
              <a:gd name="connsiteX7" fmla="*/ 238125 w 4124325"/>
              <a:gd name="connsiteY7" fmla="*/ 352425 h 838200"/>
              <a:gd name="connsiteX8" fmla="*/ 971550 w 4124325"/>
              <a:gd name="connsiteY8" fmla="*/ 257175 h 838200"/>
              <a:gd name="connsiteX9" fmla="*/ 800100 w 4124325"/>
              <a:gd name="connsiteY9" fmla="*/ 609600 h 838200"/>
              <a:gd name="connsiteX10" fmla="*/ 2524125 w 4124325"/>
              <a:gd name="connsiteY10" fmla="*/ 495300 h 838200"/>
              <a:gd name="connsiteX11" fmla="*/ 2190750 w 4124325"/>
              <a:gd name="connsiteY11" fmla="*/ 838200 h 838200"/>
              <a:gd name="connsiteX12" fmla="*/ 4124325 w 4124325"/>
              <a:gd name="connsiteY12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85725 w 4124325"/>
              <a:gd name="connsiteY2" fmla="*/ 9525 h 838200"/>
              <a:gd name="connsiteX3" fmla="*/ 285750 w 4124325"/>
              <a:gd name="connsiteY3" fmla="*/ 38100 h 838200"/>
              <a:gd name="connsiteX4" fmla="*/ 323850 w 4124325"/>
              <a:gd name="connsiteY4" fmla="*/ 57150 h 838200"/>
              <a:gd name="connsiteX5" fmla="*/ 323850 w 4124325"/>
              <a:gd name="connsiteY5" fmla="*/ 57150 h 838200"/>
              <a:gd name="connsiteX6" fmla="*/ 238125 w 4124325"/>
              <a:gd name="connsiteY6" fmla="*/ 352425 h 838200"/>
              <a:gd name="connsiteX7" fmla="*/ 971550 w 4124325"/>
              <a:gd name="connsiteY7" fmla="*/ 257175 h 838200"/>
              <a:gd name="connsiteX8" fmla="*/ 800100 w 4124325"/>
              <a:gd name="connsiteY8" fmla="*/ 609600 h 838200"/>
              <a:gd name="connsiteX9" fmla="*/ 2524125 w 4124325"/>
              <a:gd name="connsiteY9" fmla="*/ 495300 h 838200"/>
              <a:gd name="connsiteX10" fmla="*/ 2190750 w 4124325"/>
              <a:gd name="connsiteY10" fmla="*/ 838200 h 838200"/>
              <a:gd name="connsiteX11" fmla="*/ 4124325 w 4124325"/>
              <a:gd name="connsiteY11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285750 w 4124325"/>
              <a:gd name="connsiteY2" fmla="*/ 38100 h 838200"/>
              <a:gd name="connsiteX3" fmla="*/ 323850 w 4124325"/>
              <a:gd name="connsiteY3" fmla="*/ 57150 h 838200"/>
              <a:gd name="connsiteX4" fmla="*/ 323850 w 4124325"/>
              <a:gd name="connsiteY4" fmla="*/ 57150 h 838200"/>
              <a:gd name="connsiteX5" fmla="*/ 238125 w 4124325"/>
              <a:gd name="connsiteY5" fmla="*/ 352425 h 838200"/>
              <a:gd name="connsiteX6" fmla="*/ 971550 w 4124325"/>
              <a:gd name="connsiteY6" fmla="*/ 257175 h 838200"/>
              <a:gd name="connsiteX7" fmla="*/ 800100 w 4124325"/>
              <a:gd name="connsiteY7" fmla="*/ 609600 h 838200"/>
              <a:gd name="connsiteX8" fmla="*/ 2524125 w 4124325"/>
              <a:gd name="connsiteY8" fmla="*/ 495300 h 838200"/>
              <a:gd name="connsiteX9" fmla="*/ 2190750 w 4124325"/>
              <a:gd name="connsiteY9" fmla="*/ 838200 h 838200"/>
              <a:gd name="connsiteX10" fmla="*/ 4124325 w 4124325"/>
              <a:gd name="connsiteY10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323850 w 4124325"/>
              <a:gd name="connsiteY3" fmla="*/ 57150 h 838200"/>
              <a:gd name="connsiteX4" fmla="*/ 238125 w 4124325"/>
              <a:gd name="connsiteY4" fmla="*/ 352425 h 838200"/>
              <a:gd name="connsiteX5" fmla="*/ 971550 w 4124325"/>
              <a:gd name="connsiteY5" fmla="*/ 257175 h 838200"/>
              <a:gd name="connsiteX6" fmla="*/ 800100 w 4124325"/>
              <a:gd name="connsiteY6" fmla="*/ 609600 h 838200"/>
              <a:gd name="connsiteX7" fmla="*/ 2524125 w 4124325"/>
              <a:gd name="connsiteY7" fmla="*/ 495300 h 838200"/>
              <a:gd name="connsiteX8" fmla="*/ 2190750 w 4124325"/>
              <a:gd name="connsiteY8" fmla="*/ 838200 h 838200"/>
              <a:gd name="connsiteX9" fmla="*/ 4124325 w 4124325"/>
              <a:gd name="connsiteY9" fmla="*/ 704850 h 838200"/>
              <a:gd name="connsiteX0" fmla="*/ 0 w 4124325"/>
              <a:gd name="connsiteY0" fmla="*/ 19050 h 857250"/>
              <a:gd name="connsiteX1" fmla="*/ 0 w 4124325"/>
              <a:gd name="connsiteY1" fmla="*/ 19050 h 857250"/>
              <a:gd name="connsiteX2" fmla="*/ 323850 w 4124325"/>
              <a:gd name="connsiteY2" fmla="*/ 76200 h 857250"/>
              <a:gd name="connsiteX3" fmla="*/ 400050 w 4124325"/>
              <a:gd name="connsiteY3" fmla="*/ 0 h 857250"/>
              <a:gd name="connsiteX4" fmla="*/ 238125 w 4124325"/>
              <a:gd name="connsiteY4" fmla="*/ 371475 h 857250"/>
              <a:gd name="connsiteX5" fmla="*/ 971550 w 4124325"/>
              <a:gd name="connsiteY5" fmla="*/ 276225 h 857250"/>
              <a:gd name="connsiteX6" fmla="*/ 800100 w 4124325"/>
              <a:gd name="connsiteY6" fmla="*/ 628650 h 857250"/>
              <a:gd name="connsiteX7" fmla="*/ 2524125 w 4124325"/>
              <a:gd name="connsiteY7" fmla="*/ 514350 h 857250"/>
              <a:gd name="connsiteX8" fmla="*/ 2190750 w 4124325"/>
              <a:gd name="connsiteY8" fmla="*/ 857250 h 857250"/>
              <a:gd name="connsiteX9" fmla="*/ 4124325 w 4124325"/>
              <a:gd name="connsiteY9" fmla="*/ 723900 h 85725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800100 w 4124325"/>
              <a:gd name="connsiteY5" fmla="*/ 609600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284758 w 4124325"/>
              <a:gd name="connsiteY6" fmla="*/ 437570 h 838200"/>
              <a:gd name="connsiteX7" fmla="*/ 2524125 w 4124325"/>
              <a:gd name="connsiteY7" fmla="*/ 495300 h 838200"/>
              <a:gd name="connsiteX8" fmla="*/ 2190750 w 4124325"/>
              <a:gd name="connsiteY8" fmla="*/ 838200 h 838200"/>
              <a:gd name="connsiteX9" fmla="*/ 4124325 w 4124325"/>
              <a:gd name="connsiteY9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200"/>
              <a:gd name="connsiteX1" fmla="*/ 0 w 4124325"/>
              <a:gd name="connsiteY1" fmla="*/ 0 h 838200"/>
              <a:gd name="connsiteX2" fmla="*/ 323850 w 4124325"/>
              <a:gd name="connsiteY2" fmla="*/ 57150 h 838200"/>
              <a:gd name="connsiteX3" fmla="*/ 238125 w 4124325"/>
              <a:gd name="connsiteY3" fmla="*/ 352425 h 838200"/>
              <a:gd name="connsiteX4" fmla="*/ 971550 w 4124325"/>
              <a:gd name="connsiteY4" fmla="*/ 257175 h 838200"/>
              <a:gd name="connsiteX5" fmla="*/ 704684 w 4124325"/>
              <a:gd name="connsiteY5" fmla="*/ 629478 h 838200"/>
              <a:gd name="connsiteX6" fmla="*/ 2524125 w 4124325"/>
              <a:gd name="connsiteY6" fmla="*/ 495300 h 838200"/>
              <a:gd name="connsiteX7" fmla="*/ 2190750 w 4124325"/>
              <a:gd name="connsiteY7" fmla="*/ 838200 h 838200"/>
              <a:gd name="connsiteX8" fmla="*/ 4124325 w 4124325"/>
              <a:gd name="connsiteY8" fmla="*/ 704850 h 838200"/>
              <a:gd name="connsiteX0" fmla="*/ 0 w 4124325"/>
              <a:gd name="connsiteY0" fmla="*/ 0 h 838698"/>
              <a:gd name="connsiteX1" fmla="*/ 0 w 4124325"/>
              <a:gd name="connsiteY1" fmla="*/ 0 h 838698"/>
              <a:gd name="connsiteX2" fmla="*/ 323850 w 4124325"/>
              <a:gd name="connsiteY2" fmla="*/ 57150 h 838698"/>
              <a:gd name="connsiteX3" fmla="*/ 238125 w 4124325"/>
              <a:gd name="connsiteY3" fmla="*/ 352425 h 838698"/>
              <a:gd name="connsiteX4" fmla="*/ 971550 w 4124325"/>
              <a:gd name="connsiteY4" fmla="*/ 257175 h 838698"/>
              <a:gd name="connsiteX5" fmla="*/ 704684 w 4124325"/>
              <a:gd name="connsiteY5" fmla="*/ 629478 h 838698"/>
              <a:gd name="connsiteX6" fmla="*/ 2524125 w 4124325"/>
              <a:gd name="connsiteY6" fmla="*/ 495300 h 838698"/>
              <a:gd name="connsiteX7" fmla="*/ 2190750 w 4124325"/>
              <a:gd name="connsiteY7" fmla="*/ 838200 h 838698"/>
              <a:gd name="connsiteX8" fmla="*/ 4124325 w 4124325"/>
              <a:gd name="connsiteY8" fmla="*/ 704850 h 838698"/>
              <a:gd name="connsiteX0" fmla="*/ 0 w 5281240"/>
              <a:gd name="connsiteY0" fmla="*/ 0 h 838698"/>
              <a:gd name="connsiteX1" fmla="*/ 0 w 5281240"/>
              <a:gd name="connsiteY1" fmla="*/ 0 h 838698"/>
              <a:gd name="connsiteX2" fmla="*/ 323850 w 5281240"/>
              <a:gd name="connsiteY2" fmla="*/ 57150 h 838698"/>
              <a:gd name="connsiteX3" fmla="*/ 238125 w 5281240"/>
              <a:gd name="connsiteY3" fmla="*/ 352425 h 838698"/>
              <a:gd name="connsiteX4" fmla="*/ 971550 w 5281240"/>
              <a:gd name="connsiteY4" fmla="*/ 257175 h 838698"/>
              <a:gd name="connsiteX5" fmla="*/ 704684 w 5281240"/>
              <a:gd name="connsiteY5" fmla="*/ 629478 h 838698"/>
              <a:gd name="connsiteX6" fmla="*/ 2524125 w 5281240"/>
              <a:gd name="connsiteY6" fmla="*/ 495300 h 838698"/>
              <a:gd name="connsiteX7" fmla="*/ 2190750 w 5281240"/>
              <a:gd name="connsiteY7" fmla="*/ 838200 h 838698"/>
              <a:gd name="connsiteX8" fmla="*/ 5281240 w 5281240"/>
              <a:gd name="connsiteY8" fmla="*/ 617385 h 838698"/>
              <a:gd name="connsiteX0" fmla="*/ 0 w 7139742"/>
              <a:gd name="connsiteY0" fmla="*/ 0 h 838698"/>
              <a:gd name="connsiteX1" fmla="*/ 0 w 7139742"/>
              <a:gd name="connsiteY1" fmla="*/ 0 h 838698"/>
              <a:gd name="connsiteX2" fmla="*/ 323850 w 7139742"/>
              <a:gd name="connsiteY2" fmla="*/ 57150 h 838698"/>
              <a:gd name="connsiteX3" fmla="*/ 238125 w 7139742"/>
              <a:gd name="connsiteY3" fmla="*/ 352425 h 838698"/>
              <a:gd name="connsiteX4" fmla="*/ 971550 w 7139742"/>
              <a:gd name="connsiteY4" fmla="*/ 257175 h 838698"/>
              <a:gd name="connsiteX5" fmla="*/ 704684 w 7139742"/>
              <a:gd name="connsiteY5" fmla="*/ 629478 h 838698"/>
              <a:gd name="connsiteX6" fmla="*/ 2524125 w 7139742"/>
              <a:gd name="connsiteY6" fmla="*/ 495300 h 838698"/>
              <a:gd name="connsiteX7" fmla="*/ 2190750 w 7139742"/>
              <a:gd name="connsiteY7" fmla="*/ 838200 h 838698"/>
              <a:gd name="connsiteX8" fmla="*/ 7139742 w 7139742"/>
              <a:gd name="connsiteY8" fmla="*/ 608318 h 838698"/>
              <a:gd name="connsiteX0" fmla="*/ 0 w 7239467"/>
              <a:gd name="connsiteY0" fmla="*/ 0 h 838698"/>
              <a:gd name="connsiteX1" fmla="*/ 0 w 7239467"/>
              <a:gd name="connsiteY1" fmla="*/ 0 h 838698"/>
              <a:gd name="connsiteX2" fmla="*/ 323850 w 7239467"/>
              <a:gd name="connsiteY2" fmla="*/ 57150 h 838698"/>
              <a:gd name="connsiteX3" fmla="*/ 238125 w 7239467"/>
              <a:gd name="connsiteY3" fmla="*/ 352425 h 838698"/>
              <a:gd name="connsiteX4" fmla="*/ 971550 w 7239467"/>
              <a:gd name="connsiteY4" fmla="*/ 257175 h 838698"/>
              <a:gd name="connsiteX5" fmla="*/ 704684 w 7239467"/>
              <a:gd name="connsiteY5" fmla="*/ 629478 h 838698"/>
              <a:gd name="connsiteX6" fmla="*/ 2524125 w 7239467"/>
              <a:gd name="connsiteY6" fmla="*/ 495300 h 838698"/>
              <a:gd name="connsiteX7" fmla="*/ 2190750 w 7239467"/>
              <a:gd name="connsiteY7" fmla="*/ 838200 h 838698"/>
              <a:gd name="connsiteX8" fmla="*/ 7239467 w 723946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  <a:gd name="connsiteX0" fmla="*/ 0 w 7194137"/>
              <a:gd name="connsiteY0" fmla="*/ 0 h 838698"/>
              <a:gd name="connsiteX1" fmla="*/ 0 w 7194137"/>
              <a:gd name="connsiteY1" fmla="*/ 0 h 838698"/>
              <a:gd name="connsiteX2" fmla="*/ 323850 w 7194137"/>
              <a:gd name="connsiteY2" fmla="*/ 57150 h 838698"/>
              <a:gd name="connsiteX3" fmla="*/ 238125 w 7194137"/>
              <a:gd name="connsiteY3" fmla="*/ 352425 h 838698"/>
              <a:gd name="connsiteX4" fmla="*/ 971550 w 7194137"/>
              <a:gd name="connsiteY4" fmla="*/ 257175 h 838698"/>
              <a:gd name="connsiteX5" fmla="*/ 704684 w 7194137"/>
              <a:gd name="connsiteY5" fmla="*/ 629478 h 838698"/>
              <a:gd name="connsiteX6" fmla="*/ 2524125 w 7194137"/>
              <a:gd name="connsiteY6" fmla="*/ 495300 h 838698"/>
              <a:gd name="connsiteX7" fmla="*/ 2190750 w 7194137"/>
              <a:gd name="connsiteY7" fmla="*/ 838200 h 838698"/>
              <a:gd name="connsiteX8" fmla="*/ 7194137 w 7194137"/>
              <a:gd name="connsiteY8" fmla="*/ 608318 h 83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94137" h="838698">
                <a:moveTo>
                  <a:pt x="0" y="0"/>
                </a:moveTo>
                <a:lnTo>
                  <a:pt x="0" y="0"/>
                </a:lnTo>
                <a:cubicBezTo>
                  <a:pt x="107950" y="19050"/>
                  <a:pt x="386654" y="-32693"/>
                  <a:pt x="323850" y="57150"/>
                </a:cubicBezTo>
                <a:cubicBezTo>
                  <a:pt x="233116" y="186948"/>
                  <a:pt x="70540" y="342942"/>
                  <a:pt x="238125" y="352425"/>
                </a:cubicBezTo>
                <a:cubicBezTo>
                  <a:pt x="482600" y="320675"/>
                  <a:pt x="985493" y="129899"/>
                  <a:pt x="971550" y="257175"/>
                </a:cubicBezTo>
                <a:cubicBezTo>
                  <a:pt x="942229" y="426333"/>
                  <a:pt x="475587" y="595492"/>
                  <a:pt x="704684" y="629478"/>
                </a:cubicBezTo>
                <a:cubicBezTo>
                  <a:pt x="963446" y="669165"/>
                  <a:pt x="2681964" y="361122"/>
                  <a:pt x="2524125" y="495300"/>
                </a:cubicBezTo>
                <a:cubicBezTo>
                  <a:pt x="2413000" y="609600"/>
                  <a:pt x="1912261" y="851121"/>
                  <a:pt x="2190750" y="838200"/>
                </a:cubicBezTo>
                <a:cubicBezTo>
                  <a:pt x="3220913" y="764595"/>
                  <a:pt x="6218369" y="618462"/>
                  <a:pt x="7194137" y="608318"/>
                </a:cubicBezTo>
              </a:path>
            </a:pathLst>
          </a:cu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1">
            <a:extLst>
              <a:ext uri="{FF2B5EF4-FFF2-40B4-BE49-F238E27FC236}">
                <a16:creationId xmlns:a16="http://schemas.microsoft.com/office/drawing/2014/main" id="{C6655EEA-7455-4D99-98C2-429D9A73595F}"/>
              </a:ext>
            </a:extLst>
          </p:cNvPr>
          <p:cNvSpPr/>
          <p:nvPr/>
        </p:nvSpPr>
        <p:spPr>
          <a:xfrm rot="19043010">
            <a:off x="116834" y="2384095"/>
            <a:ext cx="2271442" cy="2335067"/>
          </a:xfrm>
          <a:custGeom>
            <a:avLst/>
            <a:gdLst/>
            <a:ahLst/>
            <a:cxnLst/>
            <a:rect l="l" t="t" r="r" b="b"/>
            <a:pathLst>
              <a:path w="2552017" h="2623501">
                <a:moveTo>
                  <a:pt x="960593" y="2481474"/>
                </a:moveTo>
                <a:lnTo>
                  <a:pt x="1639506" y="2481474"/>
                </a:lnTo>
                <a:cubicBezTo>
                  <a:pt x="1671635" y="2481474"/>
                  <a:pt x="1697681" y="2507520"/>
                  <a:pt x="1697681" y="2539649"/>
                </a:cubicBezTo>
                <a:lnTo>
                  <a:pt x="1697681" y="2565326"/>
                </a:lnTo>
                <a:cubicBezTo>
                  <a:pt x="1697681" y="2597455"/>
                  <a:pt x="1671635" y="2623501"/>
                  <a:pt x="1639506" y="2623501"/>
                </a:cubicBezTo>
                <a:lnTo>
                  <a:pt x="960593" y="2623501"/>
                </a:lnTo>
                <a:cubicBezTo>
                  <a:pt x="928464" y="2623501"/>
                  <a:pt x="902418" y="2597455"/>
                  <a:pt x="902418" y="2565326"/>
                </a:cubicBezTo>
                <a:lnTo>
                  <a:pt x="902418" y="2539649"/>
                </a:lnTo>
                <a:cubicBezTo>
                  <a:pt x="902418" y="2507520"/>
                  <a:pt x="928464" y="2481474"/>
                  <a:pt x="960593" y="2481474"/>
                </a:cubicBezTo>
                <a:close/>
                <a:moveTo>
                  <a:pt x="932191" y="2289251"/>
                </a:moveTo>
                <a:lnTo>
                  <a:pt x="1667909" y="2289251"/>
                </a:lnTo>
                <a:cubicBezTo>
                  <a:pt x="1700037" y="2289251"/>
                  <a:pt x="1726082" y="2315296"/>
                  <a:pt x="1726082" y="2347425"/>
                </a:cubicBezTo>
                <a:lnTo>
                  <a:pt x="1726082" y="2373104"/>
                </a:lnTo>
                <a:cubicBezTo>
                  <a:pt x="1726082" y="2405232"/>
                  <a:pt x="1700037" y="2431279"/>
                  <a:pt x="1667909" y="2431279"/>
                </a:cubicBezTo>
                <a:lnTo>
                  <a:pt x="932191" y="2431279"/>
                </a:lnTo>
                <a:cubicBezTo>
                  <a:pt x="900060" y="2431279"/>
                  <a:pt x="874016" y="2405232"/>
                  <a:pt x="874016" y="2373104"/>
                </a:cubicBezTo>
                <a:lnTo>
                  <a:pt x="874016" y="2347425"/>
                </a:lnTo>
                <a:cubicBezTo>
                  <a:pt x="874016" y="2315296"/>
                  <a:pt x="900060" y="2289251"/>
                  <a:pt x="932191" y="2289251"/>
                </a:cubicBezTo>
                <a:close/>
                <a:moveTo>
                  <a:pt x="2552017" y="936595"/>
                </a:moveTo>
                <a:lnTo>
                  <a:pt x="2552017" y="1134206"/>
                </a:lnTo>
                <a:lnTo>
                  <a:pt x="2269715" y="1094683"/>
                </a:lnTo>
                <a:lnTo>
                  <a:pt x="2269715" y="976116"/>
                </a:lnTo>
                <a:close/>
                <a:moveTo>
                  <a:pt x="0" y="936595"/>
                </a:moveTo>
                <a:lnTo>
                  <a:pt x="282302" y="976116"/>
                </a:lnTo>
                <a:lnTo>
                  <a:pt x="282302" y="1094683"/>
                </a:lnTo>
                <a:lnTo>
                  <a:pt x="0" y="1134206"/>
                </a:lnTo>
                <a:close/>
                <a:moveTo>
                  <a:pt x="1294602" y="538610"/>
                </a:moveTo>
                <a:cubicBezTo>
                  <a:pt x="913173" y="539058"/>
                  <a:pt x="604117" y="848419"/>
                  <a:pt x="604117" y="1229963"/>
                </a:cubicBezTo>
                <a:cubicBezTo>
                  <a:pt x="604117" y="1488254"/>
                  <a:pt x="788458" y="1743173"/>
                  <a:pt x="933602" y="1859635"/>
                </a:cubicBezTo>
                <a:cubicBezTo>
                  <a:pt x="999780" y="1936202"/>
                  <a:pt x="994533" y="1937770"/>
                  <a:pt x="1021427" y="2035767"/>
                </a:cubicBezTo>
                <a:cubicBezTo>
                  <a:pt x="1030792" y="2095827"/>
                  <a:pt x="1015388" y="2108637"/>
                  <a:pt x="1052591" y="2112393"/>
                </a:cubicBezTo>
                <a:lnTo>
                  <a:pt x="1054999" y="2125056"/>
                </a:lnTo>
                <a:lnTo>
                  <a:pt x="1550433" y="2125056"/>
                </a:lnTo>
                <a:lnTo>
                  <a:pt x="1553159" y="2110727"/>
                </a:lnTo>
                <a:cubicBezTo>
                  <a:pt x="1573723" y="2104124"/>
                  <a:pt x="1563459" y="2087417"/>
                  <a:pt x="1571512" y="2035767"/>
                </a:cubicBezTo>
                <a:cubicBezTo>
                  <a:pt x="1598405" y="1937770"/>
                  <a:pt x="1593158" y="1936202"/>
                  <a:pt x="1659337" y="1859635"/>
                </a:cubicBezTo>
                <a:cubicBezTo>
                  <a:pt x="1804480" y="1743173"/>
                  <a:pt x="1988823" y="1488254"/>
                  <a:pt x="1988823" y="1229963"/>
                </a:cubicBezTo>
                <a:cubicBezTo>
                  <a:pt x="1988823" y="848419"/>
                  <a:pt x="1679767" y="539058"/>
                  <a:pt x="1298337" y="538610"/>
                </a:cubicBezTo>
                <a:lnTo>
                  <a:pt x="1298337" y="538781"/>
                </a:lnTo>
                <a:lnTo>
                  <a:pt x="1296470" y="538638"/>
                </a:lnTo>
                <a:lnTo>
                  <a:pt x="1294602" y="538781"/>
                </a:lnTo>
                <a:close/>
                <a:moveTo>
                  <a:pt x="1294881" y="366993"/>
                </a:moveTo>
                <a:lnTo>
                  <a:pt x="1296470" y="367115"/>
                </a:lnTo>
                <a:lnTo>
                  <a:pt x="1298059" y="366993"/>
                </a:lnTo>
                <a:cubicBezTo>
                  <a:pt x="1765638" y="366993"/>
                  <a:pt x="2144688" y="746041"/>
                  <a:pt x="2144688" y="1213621"/>
                </a:cubicBezTo>
                <a:cubicBezTo>
                  <a:pt x="2144688" y="1530035"/>
                  <a:pt x="1918769" y="1842315"/>
                  <a:pt x="1741015" y="1984856"/>
                </a:cubicBezTo>
                <a:cubicBezTo>
                  <a:pt x="1688059" y="2045866"/>
                  <a:pt x="1711430" y="2077925"/>
                  <a:pt x="1700050" y="2157459"/>
                </a:cubicBezTo>
                <a:cubicBezTo>
                  <a:pt x="1670466" y="2218857"/>
                  <a:pt x="1644003" y="2238490"/>
                  <a:pt x="1591710" y="2238490"/>
                </a:cubicBezTo>
                <a:lnTo>
                  <a:pt x="1296470" y="2237434"/>
                </a:lnTo>
                <a:lnTo>
                  <a:pt x="1001230" y="2238490"/>
                </a:lnTo>
                <a:cubicBezTo>
                  <a:pt x="948937" y="2238490"/>
                  <a:pt x="922474" y="2218857"/>
                  <a:pt x="892888" y="2157459"/>
                </a:cubicBezTo>
                <a:cubicBezTo>
                  <a:pt x="881509" y="2077925"/>
                  <a:pt x="904880" y="2045866"/>
                  <a:pt x="851923" y="1984856"/>
                </a:cubicBezTo>
                <a:cubicBezTo>
                  <a:pt x="674170" y="1842315"/>
                  <a:pt x="448251" y="1530035"/>
                  <a:pt x="448251" y="1213621"/>
                </a:cubicBezTo>
                <a:cubicBezTo>
                  <a:pt x="448251" y="746041"/>
                  <a:pt x="827300" y="366993"/>
                  <a:pt x="1294881" y="366993"/>
                </a:cubicBezTo>
                <a:close/>
                <a:moveTo>
                  <a:pt x="2017322" y="195354"/>
                </a:moveTo>
                <a:lnTo>
                  <a:pt x="2168700" y="322376"/>
                </a:lnTo>
                <a:lnTo>
                  <a:pt x="1956964" y="513228"/>
                </a:lnTo>
                <a:lnTo>
                  <a:pt x="1866137" y="437013"/>
                </a:lnTo>
                <a:close/>
                <a:moveTo>
                  <a:pt x="520680" y="195354"/>
                </a:moveTo>
                <a:lnTo>
                  <a:pt x="671864" y="437013"/>
                </a:lnTo>
                <a:lnTo>
                  <a:pt x="581036" y="513228"/>
                </a:lnTo>
                <a:lnTo>
                  <a:pt x="369300" y="322376"/>
                </a:lnTo>
                <a:close/>
                <a:moveTo>
                  <a:pt x="1197664" y="0"/>
                </a:moveTo>
                <a:lnTo>
                  <a:pt x="1395275" y="0"/>
                </a:lnTo>
                <a:lnTo>
                  <a:pt x="1355752" y="282302"/>
                </a:lnTo>
                <a:lnTo>
                  <a:pt x="1237185" y="282302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0" name="Group 18">
            <a:extLst>
              <a:ext uri="{FF2B5EF4-FFF2-40B4-BE49-F238E27FC236}">
                <a16:creationId xmlns:a16="http://schemas.microsoft.com/office/drawing/2014/main" id="{FDBAB89B-9752-4D63-B05D-04DDB2818238}"/>
              </a:ext>
            </a:extLst>
          </p:cNvPr>
          <p:cNvGrpSpPr/>
          <p:nvPr/>
        </p:nvGrpSpPr>
        <p:grpSpPr>
          <a:xfrm rot="19043010">
            <a:off x="2412270" y="4222416"/>
            <a:ext cx="658835" cy="1847805"/>
            <a:chOff x="6208048" y="3967120"/>
            <a:chExt cx="864096" cy="2231240"/>
          </a:xfrm>
          <a:solidFill>
            <a:schemeClr val="bg2">
              <a:lumMod val="75000"/>
            </a:schemeClr>
          </a:solidFill>
        </p:grpSpPr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63B4E9AB-433C-4A8E-A201-FC2A47C307FA}"/>
                </a:ext>
              </a:extLst>
            </p:cNvPr>
            <p:cNvSpPr/>
            <p:nvPr/>
          </p:nvSpPr>
          <p:spPr>
            <a:xfrm>
              <a:off x="6208144" y="3967120"/>
              <a:ext cx="864000" cy="1416860"/>
            </a:xfrm>
            <a:prstGeom prst="rect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0" name="Isosceles Triangle 14">
              <a:extLst>
                <a:ext uri="{FF2B5EF4-FFF2-40B4-BE49-F238E27FC236}">
                  <a16:creationId xmlns:a16="http://schemas.microsoft.com/office/drawing/2014/main" id="{94B97142-4D08-45E9-95D6-57109E058C63}"/>
                </a:ext>
              </a:extLst>
            </p:cNvPr>
            <p:cNvSpPr/>
            <p:nvPr/>
          </p:nvSpPr>
          <p:spPr>
            <a:xfrm rot="10800000">
              <a:off x="6485344" y="5887981"/>
              <a:ext cx="309600" cy="310379"/>
            </a:xfrm>
            <a:prstGeom prst="triangl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51" name="Trapezoid 12">
              <a:extLst>
                <a:ext uri="{FF2B5EF4-FFF2-40B4-BE49-F238E27FC236}">
                  <a16:creationId xmlns:a16="http://schemas.microsoft.com/office/drawing/2014/main" id="{76A5B5DD-AB2B-47AB-9DB1-D5638A7D2FF1}"/>
                </a:ext>
              </a:extLst>
            </p:cNvPr>
            <p:cNvSpPr/>
            <p:nvPr/>
          </p:nvSpPr>
          <p:spPr>
            <a:xfrm rot="10800000">
              <a:off x="6208048" y="5189849"/>
              <a:ext cx="864096" cy="696733"/>
            </a:xfrm>
            <a:custGeom>
              <a:avLst/>
              <a:gdLst>
                <a:gd name="connsiteX0" fmla="*/ 0 w 864096"/>
                <a:gd name="connsiteY0" fmla="*/ 504000 h 504000"/>
                <a:gd name="connsiteX1" fmla="*/ 278218 w 864096"/>
                <a:gd name="connsiteY1" fmla="*/ 0 h 504000"/>
                <a:gd name="connsiteX2" fmla="*/ 585878 w 864096"/>
                <a:gd name="connsiteY2" fmla="*/ 0 h 504000"/>
                <a:gd name="connsiteX3" fmla="*/ 864096 w 864096"/>
                <a:gd name="connsiteY3" fmla="*/ 504000 h 504000"/>
                <a:gd name="connsiteX4" fmla="*/ 0 w 864096"/>
                <a:gd name="connsiteY4" fmla="*/ 504000 h 504000"/>
                <a:gd name="connsiteX0" fmla="*/ 0 w 864096"/>
                <a:gd name="connsiteY0" fmla="*/ 504000 h 504000"/>
                <a:gd name="connsiteX1" fmla="*/ 278218 w 864096"/>
                <a:gd name="connsiteY1" fmla="*/ 0 h 504000"/>
                <a:gd name="connsiteX2" fmla="*/ 585878 w 864096"/>
                <a:gd name="connsiteY2" fmla="*/ 0 h 504000"/>
                <a:gd name="connsiteX3" fmla="*/ 864096 w 864096"/>
                <a:gd name="connsiteY3" fmla="*/ 504000 h 504000"/>
                <a:gd name="connsiteX4" fmla="*/ 654389 w 864096"/>
                <a:gd name="connsiteY4" fmla="*/ 502269 h 504000"/>
                <a:gd name="connsiteX5" fmla="*/ 0 w 864096"/>
                <a:gd name="connsiteY5" fmla="*/ 504000 h 504000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0 w 864096"/>
                <a:gd name="connsiteY5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0 w 864096"/>
                <a:gd name="connsiteY5" fmla="*/ 504000 h 692597"/>
                <a:gd name="connsiteX0" fmla="*/ 0 w 864096"/>
                <a:gd name="connsiteY0" fmla="*/ 504000 h 693799"/>
                <a:gd name="connsiteX1" fmla="*/ 278218 w 864096"/>
                <a:gd name="connsiteY1" fmla="*/ 0 h 693799"/>
                <a:gd name="connsiteX2" fmla="*/ 585878 w 864096"/>
                <a:gd name="connsiteY2" fmla="*/ 0 h 693799"/>
                <a:gd name="connsiteX3" fmla="*/ 864096 w 864096"/>
                <a:gd name="connsiteY3" fmla="*/ 504000 h 693799"/>
                <a:gd name="connsiteX4" fmla="*/ 646114 w 864096"/>
                <a:gd name="connsiteY4" fmla="*/ 692597 h 693799"/>
                <a:gd name="connsiteX5" fmla="*/ 418548 w 864096"/>
                <a:gd name="connsiteY5" fmla="*/ 580882 h 693799"/>
                <a:gd name="connsiteX6" fmla="*/ 0 w 864096"/>
                <a:gd name="connsiteY6" fmla="*/ 504000 h 693799"/>
                <a:gd name="connsiteX0" fmla="*/ 0 w 864096"/>
                <a:gd name="connsiteY0" fmla="*/ 504000 h 693347"/>
                <a:gd name="connsiteX1" fmla="*/ 278218 w 864096"/>
                <a:gd name="connsiteY1" fmla="*/ 0 h 693347"/>
                <a:gd name="connsiteX2" fmla="*/ 585878 w 864096"/>
                <a:gd name="connsiteY2" fmla="*/ 0 h 693347"/>
                <a:gd name="connsiteX3" fmla="*/ 864096 w 864096"/>
                <a:gd name="connsiteY3" fmla="*/ 504000 h 693347"/>
                <a:gd name="connsiteX4" fmla="*/ 646114 w 864096"/>
                <a:gd name="connsiteY4" fmla="*/ 692597 h 693347"/>
                <a:gd name="connsiteX5" fmla="*/ 418548 w 864096"/>
                <a:gd name="connsiteY5" fmla="*/ 518819 h 693347"/>
                <a:gd name="connsiteX6" fmla="*/ 0 w 864096"/>
                <a:gd name="connsiteY6" fmla="*/ 504000 h 69334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18548 w 864096"/>
                <a:gd name="connsiteY5" fmla="*/ 518819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18548 w 864096"/>
                <a:gd name="connsiteY5" fmla="*/ 518819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0 w 864096"/>
                <a:gd name="connsiteY0" fmla="*/ 504000 h 692597"/>
                <a:gd name="connsiteX1" fmla="*/ 278218 w 864096"/>
                <a:gd name="connsiteY1" fmla="*/ 0 h 692597"/>
                <a:gd name="connsiteX2" fmla="*/ 585878 w 864096"/>
                <a:gd name="connsiteY2" fmla="*/ 0 h 692597"/>
                <a:gd name="connsiteX3" fmla="*/ 864096 w 864096"/>
                <a:gd name="connsiteY3" fmla="*/ 504000 h 692597"/>
                <a:gd name="connsiteX4" fmla="*/ 646114 w 864096"/>
                <a:gd name="connsiteY4" fmla="*/ 692597 h 692597"/>
                <a:gd name="connsiteX5" fmla="*/ 422686 w 864096"/>
                <a:gd name="connsiteY5" fmla="*/ 489856 h 692597"/>
                <a:gd name="connsiteX6" fmla="*/ 0 w 864096"/>
                <a:gd name="connsiteY6" fmla="*/ 504000 h 692597"/>
                <a:gd name="connsiteX0" fmla="*/ 162 w 864258"/>
                <a:gd name="connsiteY0" fmla="*/ 504000 h 692597"/>
                <a:gd name="connsiteX1" fmla="*/ 278380 w 864258"/>
                <a:gd name="connsiteY1" fmla="*/ 0 h 692597"/>
                <a:gd name="connsiteX2" fmla="*/ 586040 w 864258"/>
                <a:gd name="connsiteY2" fmla="*/ 0 h 692597"/>
                <a:gd name="connsiteX3" fmla="*/ 864258 w 864258"/>
                <a:gd name="connsiteY3" fmla="*/ 504000 h 692597"/>
                <a:gd name="connsiteX4" fmla="*/ 646276 w 864258"/>
                <a:gd name="connsiteY4" fmla="*/ 692597 h 692597"/>
                <a:gd name="connsiteX5" fmla="*/ 422848 w 864258"/>
                <a:gd name="connsiteY5" fmla="*/ 489856 h 692597"/>
                <a:gd name="connsiteX6" fmla="*/ 240795 w 864258"/>
                <a:gd name="connsiteY6" fmla="*/ 576744 h 692597"/>
                <a:gd name="connsiteX7" fmla="*/ 162 w 864258"/>
                <a:gd name="connsiteY7" fmla="*/ 504000 h 692597"/>
                <a:gd name="connsiteX0" fmla="*/ 153 w 864249"/>
                <a:gd name="connsiteY0" fmla="*/ 504000 h 692597"/>
                <a:gd name="connsiteX1" fmla="*/ 278371 w 864249"/>
                <a:gd name="connsiteY1" fmla="*/ 0 h 692597"/>
                <a:gd name="connsiteX2" fmla="*/ 586031 w 864249"/>
                <a:gd name="connsiteY2" fmla="*/ 0 h 692597"/>
                <a:gd name="connsiteX3" fmla="*/ 864249 w 864249"/>
                <a:gd name="connsiteY3" fmla="*/ 504000 h 692597"/>
                <a:gd name="connsiteX4" fmla="*/ 646267 w 864249"/>
                <a:gd name="connsiteY4" fmla="*/ 692597 h 692597"/>
                <a:gd name="connsiteX5" fmla="*/ 422839 w 864249"/>
                <a:gd name="connsiteY5" fmla="*/ 489856 h 692597"/>
                <a:gd name="connsiteX6" fmla="*/ 253199 w 864249"/>
                <a:gd name="connsiteY6" fmla="*/ 688458 h 692597"/>
                <a:gd name="connsiteX7" fmla="*/ 153 w 864249"/>
                <a:gd name="connsiteY7" fmla="*/ 504000 h 692597"/>
                <a:gd name="connsiteX0" fmla="*/ 153 w 864249"/>
                <a:gd name="connsiteY0" fmla="*/ 504000 h 692597"/>
                <a:gd name="connsiteX1" fmla="*/ 278371 w 864249"/>
                <a:gd name="connsiteY1" fmla="*/ 0 h 692597"/>
                <a:gd name="connsiteX2" fmla="*/ 586031 w 864249"/>
                <a:gd name="connsiteY2" fmla="*/ 0 h 692597"/>
                <a:gd name="connsiteX3" fmla="*/ 864249 w 864249"/>
                <a:gd name="connsiteY3" fmla="*/ 504000 h 692597"/>
                <a:gd name="connsiteX4" fmla="*/ 646267 w 864249"/>
                <a:gd name="connsiteY4" fmla="*/ 692597 h 692597"/>
                <a:gd name="connsiteX5" fmla="*/ 422839 w 864249"/>
                <a:gd name="connsiteY5" fmla="*/ 489856 h 692597"/>
                <a:gd name="connsiteX6" fmla="*/ 253199 w 864249"/>
                <a:gd name="connsiteY6" fmla="*/ 688458 h 692597"/>
                <a:gd name="connsiteX7" fmla="*/ 153 w 864249"/>
                <a:gd name="connsiteY7" fmla="*/ 504000 h 692597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22827 w 864237"/>
                <a:gd name="connsiteY5" fmla="*/ 489856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41 w 864237"/>
                <a:gd name="connsiteY0" fmla="*/ 504000 h 696774"/>
                <a:gd name="connsiteX1" fmla="*/ 278359 w 864237"/>
                <a:gd name="connsiteY1" fmla="*/ 0 h 696774"/>
                <a:gd name="connsiteX2" fmla="*/ 586019 w 864237"/>
                <a:gd name="connsiteY2" fmla="*/ 0 h 696774"/>
                <a:gd name="connsiteX3" fmla="*/ 864237 w 864237"/>
                <a:gd name="connsiteY3" fmla="*/ 504000 h 696774"/>
                <a:gd name="connsiteX4" fmla="*/ 646255 w 864237"/>
                <a:gd name="connsiteY4" fmla="*/ 692597 h 696774"/>
                <a:gd name="connsiteX5" fmla="*/ 443514 w 864237"/>
                <a:gd name="connsiteY5" fmla="*/ 481581 h 696774"/>
                <a:gd name="connsiteX6" fmla="*/ 269737 w 864237"/>
                <a:gd name="connsiteY6" fmla="*/ 696733 h 696774"/>
                <a:gd name="connsiteX7" fmla="*/ 141 w 864237"/>
                <a:gd name="connsiteY7" fmla="*/ 504000 h 696774"/>
                <a:gd name="connsiteX0" fmla="*/ 187 w 864283"/>
                <a:gd name="connsiteY0" fmla="*/ 504000 h 696733"/>
                <a:gd name="connsiteX1" fmla="*/ 278405 w 864283"/>
                <a:gd name="connsiteY1" fmla="*/ 0 h 696733"/>
                <a:gd name="connsiteX2" fmla="*/ 586065 w 864283"/>
                <a:gd name="connsiteY2" fmla="*/ 0 h 696733"/>
                <a:gd name="connsiteX3" fmla="*/ 864283 w 864283"/>
                <a:gd name="connsiteY3" fmla="*/ 504000 h 696733"/>
                <a:gd name="connsiteX4" fmla="*/ 646301 w 864283"/>
                <a:gd name="connsiteY4" fmla="*/ 692597 h 696733"/>
                <a:gd name="connsiteX5" fmla="*/ 443560 w 864283"/>
                <a:gd name="connsiteY5" fmla="*/ 481581 h 696733"/>
                <a:gd name="connsiteX6" fmla="*/ 269783 w 864283"/>
                <a:gd name="connsiteY6" fmla="*/ 696733 h 696733"/>
                <a:gd name="connsiteX7" fmla="*/ 187 w 864283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481581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  <a:gd name="connsiteX0" fmla="*/ 0 w 864096"/>
                <a:gd name="connsiteY0" fmla="*/ 504000 h 696733"/>
                <a:gd name="connsiteX1" fmla="*/ 278218 w 864096"/>
                <a:gd name="connsiteY1" fmla="*/ 0 h 696733"/>
                <a:gd name="connsiteX2" fmla="*/ 585878 w 864096"/>
                <a:gd name="connsiteY2" fmla="*/ 0 h 696733"/>
                <a:gd name="connsiteX3" fmla="*/ 864096 w 864096"/>
                <a:gd name="connsiteY3" fmla="*/ 504000 h 696733"/>
                <a:gd name="connsiteX4" fmla="*/ 646114 w 864096"/>
                <a:gd name="connsiteY4" fmla="*/ 692597 h 696733"/>
                <a:gd name="connsiteX5" fmla="*/ 443373 w 864096"/>
                <a:gd name="connsiteY5" fmla="*/ 506406 h 696733"/>
                <a:gd name="connsiteX6" fmla="*/ 269596 w 864096"/>
                <a:gd name="connsiteY6" fmla="*/ 696733 h 696733"/>
                <a:gd name="connsiteX7" fmla="*/ 0 w 864096"/>
                <a:gd name="connsiteY7" fmla="*/ 504000 h 69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4096" h="696733">
                  <a:moveTo>
                    <a:pt x="0" y="504000"/>
                  </a:moveTo>
                  <a:lnTo>
                    <a:pt x="278218" y="0"/>
                  </a:lnTo>
                  <a:lnTo>
                    <a:pt x="585878" y="0"/>
                  </a:lnTo>
                  <a:lnTo>
                    <a:pt x="864096" y="504000"/>
                  </a:lnTo>
                  <a:lnTo>
                    <a:pt x="646114" y="692597"/>
                  </a:lnTo>
                  <a:cubicBezTo>
                    <a:pt x="555306" y="618523"/>
                    <a:pt x="538646" y="587490"/>
                    <a:pt x="443373" y="506406"/>
                  </a:cubicBezTo>
                  <a:cubicBezTo>
                    <a:pt x="342692" y="607086"/>
                    <a:pt x="319356" y="636450"/>
                    <a:pt x="269596" y="696733"/>
                  </a:cubicBezTo>
                  <a:cubicBezTo>
                    <a:pt x="145360" y="616339"/>
                    <a:pt x="130275" y="612536"/>
                    <a:pt x="0" y="504000"/>
                  </a:cubicBezTo>
                  <a:close/>
                </a:path>
              </a:pathLst>
            </a:cu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2" name="Freeform 23">
            <a:extLst>
              <a:ext uri="{FF2B5EF4-FFF2-40B4-BE49-F238E27FC236}">
                <a16:creationId xmlns:a16="http://schemas.microsoft.com/office/drawing/2014/main" id="{C6754257-2434-4A78-B450-010AFE0910B0}"/>
              </a:ext>
            </a:extLst>
          </p:cNvPr>
          <p:cNvSpPr/>
          <p:nvPr/>
        </p:nvSpPr>
        <p:spPr>
          <a:xfrm rot="19043010">
            <a:off x="1459753" y="3743718"/>
            <a:ext cx="105125" cy="481539"/>
          </a:xfrm>
          <a:custGeom>
            <a:avLst/>
            <a:gdLst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" h="541020">
                <a:moveTo>
                  <a:pt x="0" y="0"/>
                </a:moveTo>
                <a:cubicBezTo>
                  <a:pt x="123190" y="153670"/>
                  <a:pt x="116840" y="356870"/>
                  <a:pt x="118110" y="541020"/>
                </a:cubicBezTo>
                <a:lnTo>
                  <a:pt x="118110" y="541020"/>
                </a:lnTo>
                <a:lnTo>
                  <a:pt x="118110" y="54102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A7895A1A-12E1-4C3B-A4C4-2F237AF91845}"/>
              </a:ext>
            </a:extLst>
          </p:cNvPr>
          <p:cNvSpPr/>
          <p:nvPr/>
        </p:nvSpPr>
        <p:spPr>
          <a:xfrm rot="19043010" flipH="1">
            <a:off x="1620083" y="3596200"/>
            <a:ext cx="105125" cy="481539"/>
          </a:xfrm>
          <a:custGeom>
            <a:avLst/>
            <a:gdLst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  <a:gd name="connsiteX0" fmla="*/ 0 w 118110"/>
              <a:gd name="connsiteY0" fmla="*/ 0 h 541020"/>
              <a:gd name="connsiteX1" fmla="*/ 118110 w 118110"/>
              <a:gd name="connsiteY1" fmla="*/ 541020 h 541020"/>
              <a:gd name="connsiteX2" fmla="*/ 118110 w 118110"/>
              <a:gd name="connsiteY2" fmla="*/ 541020 h 541020"/>
              <a:gd name="connsiteX3" fmla="*/ 118110 w 118110"/>
              <a:gd name="connsiteY3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" h="541020">
                <a:moveTo>
                  <a:pt x="0" y="0"/>
                </a:moveTo>
                <a:cubicBezTo>
                  <a:pt x="123190" y="153670"/>
                  <a:pt x="116840" y="356870"/>
                  <a:pt x="118110" y="541020"/>
                </a:cubicBezTo>
                <a:lnTo>
                  <a:pt x="118110" y="541020"/>
                </a:lnTo>
                <a:lnTo>
                  <a:pt x="118110" y="541020"/>
                </a:ln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4" name="그룹 7">
            <a:extLst>
              <a:ext uri="{FF2B5EF4-FFF2-40B4-BE49-F238E27FC236}">
                <a16:creationId xmlns:a16="http://schemas.microsoft.com/office/drawing/2014/main" id="{F7E6E5F2-E7A9-49A3-AD67-08DF8A30BEA8}"/>
              </a:ext>
            </a:extLst>
          </p:cNvPr>
          <p:cNvGrpSpPr/>
          <p:nvPr/>
        </p:nvGrpSpPr>
        <p:grpSpPr>
          <a:xfrm rot="19020000">
            <a:off x="661293" y="3046709"/>
            <a:ext cx="1058138" cy="791152"/>
            <a:chOff x="3323392" y="61421"/>
            <a:chExt cx="4436326" cy="3316965"/>
          </a:xfrm>
        </p:grpSpPr>
        <p:sp>
          <p:nvSpPr>
            <p:cNvPr id="35" name="자유형: 도형 3">
              <a:extLst>
                <a:ext uri="{FF2B5EF4-FFF2-40B4-BE49-F238E27FC236}">
                  <a16:creationId xmlns:a16="http://schemas.microsoft.com/office/drawing/2014/main" id="{C427CF4D-D191-4DE7-8702-5948000D8940}"/>
                </a:ext>
              </a:extLst>
            </p:cNvPr>
            <p:cNvSpPr/>
            <p:nvPr/>
          </p:nvSpPr>
          <p:spPr>
            <a:xfrm>
              <a:off x="5565729" y="61421"/>
              <a:ext cx="2193989" cy="3316965"/>
            </a:xfrm>
            <a:custGeom>
              <a:avLst/>
              <a:gdLst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1983 h 3520436"/>
                <a:gd name="connsiteX1" fmla="*/ 991074 w 2385391"/>
                <a:gd name="connsiteY1" fmla="*/ 363058 h 3520436"/>
                <a:gd name="connsiteX2" fmla="*/ 1630018 w 2385391"/>
                <a:gd name="connsiteY2" fmla="*/ 270340 h 3520436"/>
                <a:gd name="connsiteX3" fmla="*/ 1789044 w 2385391"/>
                <a:gd name="connsiteY3" fmla="*/ 717601 h 3520436"/>
                <a:gd name="connsiteX4" fmla="*/ 2216426 w 2385391"/>
                <a:gd name="connsiteY4" fmla="*/ 1065470 h 3520436"/>
                <a:gd name="connsiteX5" fmla="*/ 2037522 w 2385391"/>
                <a:gd name="connsiteY5" fmla="*/ 1641940 h 3520436"/>
                <a:gd name="connsiteX6" fmla="*/ 2385391 w 2385391"/>
                <a:gd name="connsiteY6" fmla="*/ 2059383 h 3520436"/>
                <a:gd name="connsiteX7" fmla="*/ 1938131 w 2385391"/>
                <a:gd name="connsiteY7" fmla="*/ 2645792 h 3520436"/>
                <a:gd name="connsiteX8" fmla="*/ 1719470 w 2385391"/>
                <a:gd name="connsiteY8" fmla="*/ 3301775 h 3520436"/>
                <a:gd name="connsiteX9" fmla="*/ 1033670 w 2385391"/>
                <a:gd name="connsiteY9" fmla="*/ 3351470 h 3520436"/>
                <a:gd name="connsiteX10" fmla="*/ 357809 w 2385391"/>
                <a:gd name="connsiteY10" fmla="*/ 3520436 h 3520436"/>
                <a:gd name="connsiteX11" fmla="*/ 0 w 2385391"/>
                <a:gd name="connsiteY11" fmla="*/ 2735244 h 3520436"/>
                <a:gd name="connsiteX12" fmla="*/ 9939 w 2385391"/>
                <a:gd name="connsiteY12" fmla="*/ 538696 h 3520436"/>
                <a:gd name="connsiteX13" fmla="*/ 467139 w 2385391"/>
                <a:gd name="connsiteY13" fmla="*/ 1983 h 3520436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95068 w 2385391"/>
                <a:gd name="connsiteY5" fmla="*/ 1640113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27050 h 3521874"/>
                <a:gd name="connsiteX6" fmla="*/ 2352734 w 2352734"/>
                <a:gd name="connsiteY6" fmla="*/ 2080415 h 3521874"/>
                <a:gd name="connsiteX7" fmla="*/ 1938131 w 2352734"/>
                <a:gd name="connsiteY7" fmla="*/ 2647230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27050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21104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40112 h 3521874"/>
                <a:gd name="connsiteX6" fmla="*/ 2352734 w 2352734"/>
                <a:gd name="connsiteY6" fmla="*/ 2080415 h 3521874"/>
                <a:gd name="connsiteX7" fmla="*/ 1882614 w 2352734"/>
                <a:gd name="connsiteY7" fmla="*/ 2608041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760"/>
                <a:gd name="connsiteY0" fmla="*/ 3421 h 3521874"/>
                <a:gd name="connsiteX1" fmla="*/ 991074 w 2352760"/>
                <a:gd name="connsiteY1" fmla="*/ 364496 h 3521874"/>
                <a:gd name="connsiteX2" fmla="*/ 1597361 w 2352760"/>
                <a:gd name="connsiteY2" fmla="*/ 304435 h 3521874"/>
                <a:gd name="connsiteX3" fmla="*/ 1762919 w 2352760"/>
                <a:gd name="connsiteY3" fmla="*/ 741899 h 3521874"/>
                <a:gd name="connsiteX4" fmla="*/ 2190300 w 2352760"/>
                <a:gd name="connsiteY4" fmla="*/ 1096300 h 3521874"/>
                <a:gd name="connsiteX5" fmla="*/ 1982005 w 2352760"/>
                <a:gd name="connsiteY5" fmla="*/ 1640112 h 3521874"/>
                <a:gd name="connsiteX6" fmla="*/ 2352734 w 2352760"/>
                <a:gd name="connsiteY6" fmla="*/ 2080415 h 3521874"/>
                <a:gd name="connsiteX7" fmla="*/ 1882614 w 2352760"/>
                <a:gd name="connsiteY7" fmla="*/ 2608041 h 3521874"/>
                <a:gd name="connsiteX8" fmla="*/ 1719470 w 2352760"/>
                <a:gd name="connsiteY8" fmla="*/ 3303213 h 3521874"/>
                <a:gd name="connsiteX9" fmla="*/ 1033670 w 2352760"/>
                <a:gd name="connsiteY9" fmla="*/ 3352908 h 3521874"/>
                <a:gd name="connsiteX10" fmla="*/ 357809 w 2352760"/>
                <a:gd name="connsiteY10" fmla="*/ 3521874 h 3521874"/>
                <a:gd name="connsiteX11" fmla="*/ 0 w 2352760"/>
                <a:gd name="connsiteY11" fmla="*/ 2736682 h 3521874"/>
                <a:gd name="connsiteX12" fmla="*/ 9939 w 2352760"/>
                <a:gd name="connsiteY12" fmla="*/ 540134 h 3521874"/>
                <a:gd name="connsiteX13" fmla="*/ 467139 w 2352760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82614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484067"/>
                <a:gd name="connsiteX1" fmla="*/ 991074 w 2349495"/>
                <a:gd name="connsiteY1" fmla="*/ 364496 h 3484067"/>
                <a:gd name="connsiteX2" fmla="*/ 1597361 w 2349495"/>
                <a:gd name="connsiteY2" fmla="*/ 304435 h 3484067"/>
                <a:gd name="connsiteX3" fmla="*/ 1762919 w 2349495"/>
                <a:gd name="connsiteY3" fmla="*/ 741899 h 3484067"/>
                <a:gd name="connsiteX4" fmla="*/ 2190300 w 2349495"/>
                <a:gd name="connsiteY4" fmla="*/ 1096300 h 3484067"/>
                <a:gd name="connsiteX5" fmla="*/ 1982005 w 2349495"/>
                <a:gd name="connsiteY5" fmla="*/ 1640112 h 3484067"/>
                <a:gd name="connsiteX6" fmla="*/ 2349468 w 2349495"/>
                <a:gd name="connsiteY6" fmla="*/ 2100010 h 3484067"/>
                <a:gd name="connsiteX7" fmla="*/ 1869551 w 2349495"/>
                <a:gd name="connsiteY7" fmla="*/ 2608041 h 3484067"/>
                <a:gd name="connsiteX8" fmla="*/ 1686813 w 2349495"/>
                <a:gd name="connsiteY8" fmla="*/ 3254228 h 3484067"/>
                <a:gd name="connsiteX9" fmla="*/ 1108782 w 2349495"/>
                <a:gd name="connsiteY9" fmla="*/ 3333313 h 3484067"/>
                <a:gd name="connsiteX10" fmla="*/ 364340 w 2349495"/>
                <a:gd name="connsiteY10" fmla="*/ 3469622 h 3484067"/>
                <a:gd name="connsiteX11" fmla="*/ 0 w 2349495"/>
                <a:gd name="connsiteY11" fmla="*/ 2736682 h 3484067"/>
                <a:gd name="connsiteX12" fmla="*/ 9939 w 2349495"/>
                <a:gd name="connsiteY12" fmla="*/ 540134 h 3484067"/>
                <a:gd name="connsiteX13" fmla="*/ 467139 w 2349495"/>
                <a:gd name="connsiteY13" fmla="*/ 3421 h 3484067"/>
                <a:gd name="connsiteX0" fmla="*/ 467139 w 2349495"/>
                <a:gd name="connsiteY0" fmla="*/ 3421 h 3480224"/>
                <a:gd name="connsiteX1" fmla="*/ 991074 w 2349495"/>
                <a:gd name="connsiteY1" fmla="*/ 364496 h 3480224"/>
                <a:gd name="connsiteX2" fmla="*/ 1597361 w 2349495"/>
                <a:gd name="connsiteY2" fmla="*/ 304435 h 3480224"/>
                <a:gd name="connsiteX3" fmla="*/ 1762919 w 2349495"/>
                <a:gd name="connsiteY3" fmla="*/ 741899 h 3480224"/>
                <a:gd name="connsiteX4" fmla="*/ 2190300 w 2349495"/>
                <a:gd name="connsiteY4" fmla="*/ 1096300 h 3480224"/>
                <a:gd name="connsiteX5" fmla="*/ 1982005 w 2349495"/>
                <a:gd name="connsiteY5" fmla="*/ 1640112 h 3480224"/>
                <a:gd name="connsiteX6" fmla="*/ 2349468 w 2349495"/>
                <a:gd name="connsiteY6" fmla="*/ 2100010 h 3480224"/>
                <a:gd name="connsiteX7" fmla="*/ 1869551 w 2349495"/>
                <a:gd name="connsiteY7" fmla="*/ 2608041 h 3480224"/>
                <a:gd name="connsiteX8" fmla="*/ 1686813 w 2349495"/>
                <a:gd name="connsiteY8" fmla="*/ 3254228 h 3480224"/>
                <a:gd name="connsiteX9" fmla="*/ 1108782 w 2349495"/>
                <a:gd name="connsiteY9" fmla="*/ 3333313 h 3480224"/>
                <a:gd name="connsiteX10" fmla="*/ 370871 w 2349495"/>
                <a:gd name="connsiteY10" fmla="*/ 3459825 h 3480224"/>
                <a:gd name="connsiteX11" fmla="*/ 0 w 2349495"/>
                <a:gd name="connsiteY11" fmla="*/ 2736682 h 3480224"/>
                <a:gd name="connsiteX12" fmla="*/ 9939 w 2349495"/>
                <a:gd name="connsiteY12" fmla="*/ 540134 h 3480224"/>
                <a:gd name="connsiteX13" fmla="*/ 467139 w 2349495"/>
                <a:gd name="connsiteY13" fmla="*/ 3421 h 3480224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233 w 2349589"/>
                <a:gd name="connsiteY0" fmla="*/ 3421 h 3552207"/>
                <a:gd name="connsiteX1" fmla="*/ 991168 w 2349589"/>
                <a:gd name="connsiteY1" fmla="*/ 364496 h 3552207"/>
                <a:gd name="connsiteX2" fmla="*/ 1597455 w 2349589"/>
                <a:gd name="connsiteY2" fmla="*/ 304435 h 3552207"/>
                <a:gd name="connsiteX3" fmla="*/ 1763013 w 2349589"/>
                <a:gd name="connsiteY3" fmla="*/ 741899 h 3552207"/>
                <a:gd name="connsiteX4" fmla="*/ 2190394 w 2349589"/>
                <a:gd name="connsiteY4" fmla="*/ 1096300 h 3552207"/>
                <a:gd name="connsiteX5" fmla="*/ 1982099 w 2349589"/>
                <a:gd name="connsiteY5" fmla="*/ 1640112 h 3552207"/>
                <a:gd name="connsiteX6" fmla="*/ 2349562 w 2349589"/>
                <a:gd name="connsiteY6" fmla="*/ 2100010 h 3552207"/>
                <a:gd name="connsiteX7" fmla="*/ 1869645 w 2349589"/>
                <a:gd name="connsiteY7" fmla="*/ 2608041 h 3552207"/>
                <a:gd name="connsiteX8" fmla="*/ 1686907 w 2349589"/>
                <a:gd name="connsiteY8" fmla="*/ 3254228 h 3552207"/>
                <a:gd name="connsiteX9" fmla="*/ 1108876 w 2349589"/>
                <a:gd name="connsiteY9" fmla="*/ 3333313 h 3552207"/>
                <a:gd name="connsiteX10" fmla="*/ 370965 w 2349589"/>
                <a:gd name="connsiteY10" fmla="*/ 3459825 h 3552207"/>
                <a:gd name="connsiteX11" fmla="*/ 94 w 2349589"/>
                <a:gd name="connsiteY11" fmla="*/ 2736682 h 3552207"/>
                <a:gd name="connsiteX12" fmla="*/ 10033 w 2349589"/>
                <a:gd name="connsiteY12" fmla="*/ 540134 h 3552207"/>
                <a:gd name="connsiteX13" fmla="*/ 467233 w 2349589"/>
                <a:gd name="connsiteY13" fmla="*/ 3421 h 35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9589" h="3552207">
                  <a:moveTo>
                    <a:pt x="467233" y="3421"/>
                  </a:moveTo>
                  <a:cubicBezTo>
                    <a:pt x="734407" y="-24266"/>
                    <a:pt x="981985" y="117864"/>
                    <a:pt x="991168" y="364496"/>
                  </a:cubicBezTo>
                  <a:cubicBezTo>
                    <a:pt x="1194352" y="121319"/>
                    <a:pt x="1498773" y="227572"/>
                    <a:pt x="1597455" y="304435"/>
                  </a:cubicBezTo>
                  <a:cubicBezTo>
                    <a:pt x="1689652" y="352285"/>
                    <a:pt x="1788382" y="579749"/>
                    <a:pt x="1763013" y="741899"/>
                  </a:cubicBezTo>
                  <a:cubicBezTo>
                    <a:pt x="1943573" y="782744"/>
                    <a:pt x="2133931" y="882371"/>
                    <a:pt x="2190394" y="1096300"/>
                  </a:cubicBezTo>
                  <a:cubicBezTo>
                    <a:pt x="2247236" y="1330910"/>
                    <a:pt x="2127731" y="1529599"/>
                    <a:pt x="1982099" y="1640112"/>
                  </a:cubicBezTo>
                  <a:cubicBezTo>
                    <a:pt x="2152484" y="1693262"/>
                    <a:pt x="2352260" y="1890106"/>
                    <a:pt x="2349562" y="2100010"/>
                  </a:cubicBezTo>
                  <a:cubicBezTo>
                    <a:pt x="2319129" y="2527345"/>
                    <a:pt x="2047035" y="2618311"/>
                    <a:pt x="1869645" y="2608041"/>
                  </a:cubicBezTo>
                  <a:cubicBezTo>
                    <a:pt x="1950246" y="2898548"/>
                    <a:pt x="1812046" y="3097616"/>
                    <a:pt x="1686907" y="3254228"/>
                  </a:cubicBezTo>
                  <a:cubicBezTo>
                    <a:pt x="1508381" y="3391624"/>
                    <a:pt x="1336387" y="3401657"/>
                    <a:pt x="1108876" y="3333313"/>
                  </a:cubicBezTo>
                  <a:cubicBezTo>
                    <a:pt x="969586" y="3611704"/>
                    <a:pt x="680072" y="3589648"/>
                    <a:pt x="370965" y="3459825"/>
                  </a:cubicBezTo>
                  <a:cubicBezTo>
                    <a:pt x="103649" y="3346140"/>
                    <a:pt x="-3644" y="3069170"/>
                    <a:pt x="94" y="2736682"/>
                  </a:cubicBezTo>
                  <a:lnTo>
                    <a:pt x="10033" y="540134"/>
                  </a:lnTo>
                  <a:cubicBezTo>
                    <a:pt x="2413" y="246930"/>
                    <a:pt x="200533" y="45165"/>
                    <a:pt x="467233" y="34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6" name="그룹 42">
              <a:extLst>
                <a:ext uri="{FF2B5EF4-FFF2-40B4-BE49-F238E27FC236}">
                  <a16:creationId xmlns:a16="http://schemas.microsoft.com/office/drawing/2014/main" id="{B4DE19D9-DFCA-414B-B7DA-A18A2242DBD5}"/>
                </a:ext>
              </a:extLst>
            </p:cNvPr>
            <p:cNvGrpSpPr/>
            <p:nvPr/>
          </p:nvGrpSpPr>
          <p:grpSpPr>
            <a:xfrm>
              <a:off x="5560358" y="66818"/>
              <a:ext cx="2194998" cy="3306170"/>
              <a:chOff x="6150565" y="3254095"/>
              <a:chExt cx="979312" cy="1475068"/>
            </a:xfrm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B8E0A958-5451-418A-81E9-D520AD6D64B7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1F025EE2-A089-46E7-9137-E351D366CF66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5841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42808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35403" y="1017236"/>
                      <a:pt x="384825" y="1042808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7BEE059D-1ABF-4612-BFCE-1832A766FA83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2DB6989-0C01-4C4A-BFFE-DAC583BB89FA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3FB9350-E6F9-4F7B-9349-DC6968854D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자유형: 도형 95">
              <a:extLst>
                <a:ext uri="{FF2B5EF4-FFF2-40B4-BE49-F238E27FC236}">
                  <a16:creationId xmlns:a16="http://schemas.microsoft.com/office/drawing/2014/main" id="{42156AE0-5BBD-49FE-860A-E8A912148106}"/>
                </a:ext>
              </a:extLst>
            </p:cNvPr>
            <p:cNvSpPr/>
            <p:nvPr/>
          </p:nvSpPr>
          <p:spPr>
            <a:xfrm flipH="1">
              <a:off x="3323392" y="61421"/>
              <a:ext cx="2193989" cy="3316965"/>
            </a:xfrm>
            <a:custGeom>
              <a:avLst/>
              <a:gdLst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0 h 3518453"/>
                <a:gd name="connsiteX1" fmla="*/ 1023731 w 2385391"/>
                <a:gd name="connsiteY1" fmla="*/ 357809 h 3518453"/>
                <a:gd name="connsiteX2" fmla="*/ 1630018 w 2385391"/>
                <a:gd name="connsiteY2" fmla="*/ 268357 h 3518453"/>
                <a:gd name="connsiteX3" fmla="*/ 1789044 w 2385391"/>
                <a:gd name="connsiteY3" fmla="*/ 715618 h 3518453"/>
                <a:gd name="connsiteX4" fmla="*/ 2216426 w 2385391"/>
                <a:gd name="connsiteY4" fmla="*/ 1063487 h 3518453"/>
                <a:gd name="connsiteX5" fmla="*/ 2037522 w 2385391"/>
                <a:gd name="connsiteY5" fmla="*/ 1639957 h 3518453"/>
                <a:gd name="connsiteX6" fmla="*/ 2385391 w 2385391"/>
                <a:gd name="connsiteY6" fmla="*/ 2057400 h 3518453"/>
                <a:gd name="connsiteX7" fmla="*/ 1938131 w 2385391"/>
                <a:gd name="connsiteY7" fmla="*/ 2643809 h 3518453"/>
                <a:gd name="connsiteX8" fmla="*/ 1719470 w 2385391"/>
                <a:gd name="connsiteY8" fmla="*/ 3299792 h 3518453"/>
                <a:gd name="connsiteX9" fmla="*/ 1033670 w 2385391"/>
                <a:gd name="connsiteY9" fmla="*/ 3349487 h 3518453"/>
                <a:gd name="connsiteX10" fmla="*/ 357809 w 2385391"/>
                <a:gd name="connsiteY10" fmla="*/ 3518453 h 3518453"/>
                <a:gd name="connsiteX11" fmla="*/ 0 w 2385391"/>
                <a:gd name="connsiteY11" fmla="*/ 2733261 h 3518453"/>
                <a:gd name="connsiteX12" fmla="*/ 9939 w 2385391"/>
                <a:gd name="connsiteY12" fmla="*/ 536713 h 3518453"/>
                <a:gd name="connsiteX13" fmla="*/ 467139 w 2385391"/>
                <a:gd name="connsiteY13" fmla="*/ 0 h 3518453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2004 h 3520457"/>
                <a:gd name="connsiteX1" fmla="*/ 1023731 w 2385391"/>
                <a:gd name="connsiteY1" fmla="*/ 359813 h 3520457"/>
                <a:gd name="connsiteX2" fmla="*/ 1630018 w 2385391"/>
                <a:gd name="connsiteY2" fmla="*/ 270361 h 3520457"/>
                <a:gd name="connsiteX3" fmla="*/ 1789044 w 2385391"/>
                <a:gd name="connsiteY3" fmla="*/ 717622 h 3520457"/>
                <a:gd name="connsiteX4" fmla="*/ 2216426 w 2385391"/>
                <a:gd name="connsiteY4" fmla="*/ 1065491 h 3520457"/>
                <a:gd name="connsiteX5" fmla="*/ 2037522 w 2385391"/>
                <a:gd name="connsiteY5" fmla="*/ 1641961 h 3520457"/>
                <a:gd name="connsiteX6" fmla="*/ 2385391 w 2385391"/>
                <a:gd name="connsiteY6" fmla="*/ 2059404 h 3520457"/>
                <a:gd name="connsiteX7" fmla="*/ 1938131 w 2385391"/>
                <a:gd name="connsiteY7" fmla="*/ 2645813 h 3520457"/>
                <a:gd name="connsiteX8" fmla="*/ 1719470 w 2385391"/>
                <a:gd name="connsiteY8" fmla="*/ 3301796 h 3520457"/>
                <a:gd name="connsiteX9" fmla="*/ 1033670 w 2385391"/>
                <a:gd name="connsiteY9" fmla="*/ 3351491 h 3520457"/>
                <a:gd name="connsiteX10" fmla="*/ 357809 w 2385391"/>
                <a:gd name="connsiteY10" fmla="*/ 3520457 h 3520457"/>
                <a:gd name="connsiteX11" fmla="*/ 0 w 2385391"/>
                <a:gd name="connsiteY11" fmla="*/ 2735265 h 3520457"/>
                <a:gd name="connsiteX12" fmla="*/ 9939 w 2385391"/>
                <a:gd name="connsiteY12" fmla="*/ 538717 h 3520457"/>
                <a:gd name="connsiteX13" fmla="*/ 467139 w 2385391"/>
                <a:gd name="connsiteY13" fmla="*/ 2004 h 3520457"/>
                <a:gd name="connsiteX0" fmla="*/ 467139 w 2385391"/>
                <a:gd name="connsiteY0" fmla="*/ 1983 h 3520436"/>
                <a:gd name="connsiteX1" fmla="*/ 991074 w 2385391"/>
                <a:gd name="connsiteY1" fmla="*/ 363058 h 3520436"/>
                <a:gd name="connsiteX2" fmla="*/ 1630018 w 2385391"/>
                <a:gd name="connsiteY2" fmla="*/ 270340 h 3520436"/>
                <a:gd name="connsiteX3" fmla="*/ 1789044 w 2385391"/>
                <a:gd name="connsiteY3" fmla="*/ 717601 h 3520436"/>
                <a:gd name="connsiteX4" fmla="*/ 2216426 w 2385391"/>
                <a:gd name="connsiteY4" fmla="*/ 1065470 h 3520436"/>
                <a:gd name="connsiteX5" fmla="*/ 2037522 w 2385391"/>
                <a:gd name="connsiteY5" fmla="*/ 1641940 h 3520436"/>
                <a:gd name="connsiteX6" fmla="*/ 2385391 w 2385391"/>
                <a:gd name="connsiteY6" fmla="*/ 2059383 h 3520436"/>
                <a:gd name="connsiteX7" fmla="*/ 1938131 w 2385391"/>
                <a:gd name="connsiteY7" fmla="*/ 2645792 h 3520436"/>
                <a:gd name="connsiteX8" fmla="*/ 1719470 w 2385391"/>
                <a:gd name="connsiteY8" fmla="*/ 3301775 h 3520436"/>
                <a:gd name="connsiteX9" fmla="*/ 1033670 w 2385391"/>
                <a:gd name="connsiteY9" fmla="*/ 3351470 h 3520436"/>
                <a:gd name="connsiteX10" fmla="*/ 357809 w 2385391"/>
                <a:gd name="connsiteY10" fmla="*/ 3520436 h 3520436"/>
                <a:gd name="connsiteX11" fmla="*/ 0 w 2385391"/>
                <a:gd name="connsiteY11" fmla="*/ 2735244 h 3520436"/>
                <a:gd name="connsiteX12" fmla="*/ 9939 w 2385391"/>
                <a:gd name="connsiteY12" fmla="*/ 538696 h 3520436"/>
                <a:gd name="connsiteX13" fmla="*/ 467139 w 2385391"/>
                <a:gd name="connsiteY13" fmla="*/ 1983 h 3520436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30018 w 2385391"/>
                <a:gd name="connsiteY2" fmla="*/ 271778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620221 w 2385391"/>
                <a:gd name="connsiteY2" fmla="*/ 291372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89044 w 2385391"/>
                <a:gd name="connsiteY3" fmla="*/ 71903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28836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216426 w 2385391"/>
                <a:gd name="connsiteY4" fmla="*/ 1066908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37522 w 2385391"/>
                <a:gd name="connsiteY5" fmla="*/ 1643378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2021194 w 2385391"/>
                <a:gd name="connsiteY5" fmla="*/ 1656441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95068 w 2385391"/>
                <a:gd name="connsiteY5" fmla="*/ 1640113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85391"/>
                <a:gd name="connsiteY0" fmla="*/ 3421 h 3521874"/>
                <a:gd name="connsiteX1" fmla="*/ 991074 w 2385391"/>
                <a:gd name="connsiteY1" fmla="*/ 364496 h 3521874"/>
                <a:gd name="connsiteX2" fmla="*/ 1597361 w 2385391"/>
                <a:gd name="connsiteY2" fmla="*/ 304435 h 3521874"/>
                <a:gd name="connsiteX3" fmla="*/ 1762919 w 2385391"/>
                <a:gd name="connsiteY3" fmla="*/ 741899 h 3521874"/>
                <a:gd name="connsiteX4" fmla="*/ 2190300 w 2385391"/>
                <a:gd name="connsiteY4" fmla="*/ 1096300 h 3521874"/>
                <a:gd name="connsiteX5" fmla="*/ 1982005 w 2385391"/>
                <a:gd name="connsiteY5" fmla="*/ 1627050 h 3521874"/>
                <a:gd name="connsiteX6" fmla="*/ 2385391 w 2385391"/>
                <a:gd name="connsiteY6" fmla="*/ 2060821 h 3521874"/>
                <a:gd name="connsiteX7" fmla="*/ 1938131 w 2385391"/>
                <a:gd name="connsiteY7" fmla="*/ 2647230 h 3521874"/>
                <a:gd name="connsiteX8" fmla="*/ 1719470 w 2385391"/>
                <a:gd name="connsiteY8" fmla="*/ 3303213 h 3521874"/>
                <a:gd name="connsiteX9" fmla="*/ 1033670 w 2385391"/>
                <a:gd name="connsiteY9" fmla="*/ 3352908 h 3521874"/>
                <a:gd name="connsiteX10" fmla="*/ 357809 w 2385391"/>
                <a:gd name="connsiteY10" fmla="*/ 3521874 h 3521874"/>
                <a:gd name="connsiteX11" fmla="*/ 0 w 2385391"/>
                <a:gd name="connsiteY11" fmla="*/ 2736682 h 3521874"/>
                <a:gd name="connsiteX12" fmla="*/ 9939 w 2385391"/>
                <a:gd name="connsiteY12" fmla="*/ 540134 h 3521874"/>
                <a:gd name="connsiteX13" fmla="*/ 467139 w 2385391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27050 h 3521874"/>
                <a:gd name="connsiteX6" fmla="*/ 2352734 w 2352734"/>
                <a:gd name="connsiteY6" fmla="*/ 2080415 h 3521874"/>
                <a:gd name="connsiteX7" fmla="*/ 1938131 w 2352734"/>
                <a:gd name="connsiteY7" fmla="*/ 2647230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27050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38131 w 2352860"/>
                <a:gd name="connsiteY7" fmla="*/ 2647230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915271 w 2352860"/>
                <a:gd name="connsiteY7" fmla="*/ 2614573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21104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860"/>
                <a:gd name="connsiteY0" fmla="*/ 3421 h 3521874"/>
                <a:gd name="connsiteX1" fmla="*/ 991074 w 2352860"/>
                <a:gd name="connsiteY1" fmla="*/ 364496 h 3521874"/>
                <a:gd name="connsiteX2" fmla="*/ 1597361 w 2352860"/>
                <a:gd name="connsiteY2" fmla="*/ 304435 h 3521874"/>
                <a:gd name="connsiteX3" fmla="*/ 1762919 w 2352860"/>
                <a:gd name="connsiteY3" fmla="*/ 741899 h 3521874"/>
                <a:gd name="connsiteX4" fmla="*/ 2190300 w 2352860"/>
                <a:gd name="connsiteY4" fmla="*/ 1096300 h 3521874"/>
                <a:gd name="connsiteX5" fmla="*/ 1982005 w 2352860"/>
                <a:gd name="connsiteY5" fmla="*/ 1640112 h 3521874"/>
                <a:gd name="connsiteX6" fmla="*/ 2352734 w 2352860"/>
                <a:gd name="connsiteY6" fmla="*/ 2080415 h 3521874"/>
                <a:gd name="connsiteX7" fmla="*/ 1882614 w 2352860"/>
                <a:gd name="connsiteY7" fmla="*/ 2608041 h 3521874"/>
                <a:gd name="connsiteX8" fmla="*/ 1719470 w 2352860"/>
                <a:gd name="connsiteY8" fmla="*/ 3303213 h 3521874"/>
                <a:gd name="connsiteX9" fmla="*/ 1033670 w 2352860"/>
                <a:gd name="connsiteY9" fmla="*/ 3352908 h 3521874"/>
                <a:gd name="connsiteX10" fmla="*/ 357809 w 2352860"/>
                <a:gd name="connsiteY10" fmla="*/ 3521874 h 3521874"/>
                <a:gd name="connsiteX11" fmla="*/ 0 w 2352860"/>
                <a:gd name="connsiteY11" fmla="*/ 2736682 h 3521874"/>
                <a:gd name="connsiteX12" fmla="*/ 9939 w 2352860"/>
                <a:gd name="connsiteY12" fmla="*/ 540134 h 3521874"/>
                <a:gd name="connsiteX13" fmla="*/ 467139 w 2352860"/>
                <a:gd name="connsiteY13" fmla="*/ 3421 h 3521874"/>
                <a:gd name="connsiteX0" fmla="*/ 467139 w 2352734"/>
                <a:gd name="connsiteY0" fmla="*/ 3421 h 3521874"/>
                <a:gd name="connsiteX1" fmla="*/ 991074 w 2352734"/>
                <a:gd name="connsiteY1" fmla="*/ 364496 h 3521874"/>
                <a:gd name="connsiteX2" fmla="*/ 1597361 w 2352734"/>
                <a:gd name="connsiteY2" fmla="*/ 304435 h 3521874"/>
                <a:gd name="connsiteX3" fmla="*/ 1762919 w 2352734"/>
                <a:gd name="connsiteY3" fmla="*/ 741899 h 3521874"/>
                <a:gd name="connsiteX4" fmla="*/ 2190300 w 2352734"/>
                <a:gd name="connsiteY4" fmla="*/ 1096300 h 3521874"/>
                <a:gd name="connsiteX5" fmla="*/ 1982005 w 2352734"/>
                <a:gd name="connsiteY5" fmla="*/ 1640112 h 3521874"/>
                <a:gd name="connsiteX6" fmla="*/ 2352734 w 2352734"/>
                <a:gd name="connsiteY6" fmla="*/ 2080415 h 3521874"/>
                <a:gd name="connsiteX7" fmla="*/ 1882614 w 2352734"/>
                <a:gd name="connsiteY7" fmla="*/ 2608041 h 3521874"/>
                <a:gd name="connsiteX8" fmla="*/ 1719470 w 2352734"/>
                <a:gd name="connsiteY8" fmla="*/ 3303213 h 3521874"/>
                <a:gd name="connsiteX9" fmla="*/ 1033670 w 2352734"/>
                <a:gd name="connsiteY9" fmla="*/ 3352908 h 3521874"/>
                <a:gd name="connsiteX10" fmla="*/ 357809 w 2352734"/>
                <a:gd name="connsiteY10" fmla="*/ 3521874 h 3521874"/>
                <a:gd name="connsiteX11" fmla="*/ 0 w 2352734"/>
                <a:gd name="connsiteY11" fmla="*/ 2736682 h 3521874"/>
                <a:gd name="connsiteX12" fmla="*/ 9939 w 2352734"/>
                <a:gd name="connsiteY12" fmla="*/ 540134 h 3521874"/>
                <a:gd name="connsiteX13" fmla="*/ 467139 w 2352734"/>
                <a:gd name="connsiteY13" fmla="*/ 3421 h 3521874"/>
                <a:gd name="connsiteX0" fmla="*/ 467139 w 2352760"/>
                <a:gd name="connsiteY0" fmla="*/ 3421 h 3521874"/>
                <a:gd name="connsiteX1" fmla="*/ 991074 w 2352760"/>
                <a:gd name="connsiteY1" fmla="*/ 364496 h 3521874"/>
                <a:gd name="connsiteX2" fmla="*/ 1597361 w 2352760"/>
                <a:gd name="connsiteY2" fmla="*/ 304435 h 3521874"/>
                <a:gd name="connsiteX3" fmla="*/ 1762919 w 2352760"/>
                <a:gd name="connsiteY3" fmla="*/ 741899 h 3521874"/>
                <a:gd name="connsiteX4" fmla="*/ 2190300 w 2352760"/>
                <a:gd name="connsiteY4" fmla="*/ 1096300 h 3521874"/>
                <a:gd name="connsiteX5" fmla="*/ 1982005 w 2352760"/>
                <a:gd name="connsiteY5" fmla="*/ 1640112 h 3521874"/>
                <a:gd name="connsiteX6" fmla="*/ 2352734 w 2352760"/>
                <a:gd name="connsiteY6" fmla="*/ 2080415 h 3521874"/>
                <a:gd name="connsiteX7" fmla="*/ 1882614 w 2352760"/>
                <a:gd name="connsiteY7" fmla="*/ 2608041 h 3521874"/>
                <a:gd name="connsiteX8" fmla="*/ 1719470 w 2352760"/>
                <a:gd name="connsiteY8" fmla="*/ 3303213 h 3521874"/>
                <a:gd name="connsiteX9" fmla="*/ 1033670 w 2352760"/>
                <a:gd name="connsiteY9" fmla="*/ 3352908 h 3521874"/>
                <a:gd name="connsiteX10" fmla="*/ 357809 w 2352760"/>
                <a:gd name="connsiteY10" fmla="*/ 3521874 h 3521874"/>
                <a:gd name="connsiteX11" fmla="*/ 0 w 2352760"/>
                <a:gd name="connsiteY11" fmla="*/ 2736682 h 3521874"/>
                <a:gd name="connsiteX12" fmla="*/ 9939 w 2352760"/>
                <a:gd name="connsiteY12" fmla="*/ 540134 h 3521874"/>
                <a:gd name="connsiteX13" fmla="*/ 467139 w 2352760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82614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719470 w 2349495"/>
                <a:gd name="connsiteY8" fmla="*/ 3303213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90079 w 2349495"/>
                <a:gd name="connsiteY8" fmla="*/ 3264025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033670 w 2349495"/>
                <a:gd name="connsiteY9" fmla="*/ 3352908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521874"/>
                <a:gd name="connsiteX1" fmla="*/ 991074 w 2349495"/>
                <a:gd name="connsiteY1" fmla="*/ 364496 h 3521874"/>
                <a:gd name="connsiteX2" fmla="*/ 1597361 w 2349495"/>
                <a:gd name="connsiteY2" fmla="*/ 304435 h 3521874"/>
                <a:gd name="connsiteX3" fmla="*/ 1762919 w 2349495"/>
                <a:gd name="connsiteY3" fmla="*/ 741899 h 3521874"/>
                <a:gd name="connsiteX4" fmla="*/ 2190300 w 2349495"/>
                <a:gd name="connsiteY4" fmla="*/ 1096300 h 3521874"/>
                <a:gd name="connsiteX5" fmla="*/ 1982005 w 2349495"/>
                <a:gd name="connsiteY5" fmla="*/ 1640112 h 3521874"/>
                <a:gd name="connsiteX6" fmla="*/ 2349468 w 2349495"/>
                <a:gd name="connsiteY6" fmla="*/ 2100010 h 3521874"/>
                <a:gd name="connsiteX7" fmla="*/ 1869551 w 2349495"/>
                <a:gd name="connsiteY7" fmla="*/ 2608041 h 3521874"/>
                <a:gd name="connsiteX8" fmla="*/ 1686813 w 2349495"/>
                <a:gd name="connsiteY8" fmla="*/ 3254228 h 3521874"/>
                <a:gd name="connsiteX9" fmla="*/ 1108782 w 2349495"/>
                <a:gd name="connsiteY9" fmla="*/ 3333313 h 3521874"/>
                <a:gd name="connsiteX10" fmla="*/ 357809 w 2349495"/>
                <a:gd name="connsiteY10" fmla="*/ 3521874 h 3521874"/>
                <a:gd name="connsiteX11" fmla="*/ 0 w 2349495"/>
                <a:gd name="connsiteY11" fmla="*/ 2736682 h 3521874"/>
                <a:gd name="connsiteX12" fmla="*/ 9939 w 2349495"/>
                <a:gd name="connsiteY12" fmla="*/ 540134 h 3521874"/>
                <a:gd name="connsiteX13" fmla="*/ 467139 w 2349495"/>
                <a:gd name="connsiteY13" fmla="*/ 3421 h 3521874"/>
                <a:gd name="connsiteX0" fmla="*/ 467139 w 2349495"/>
                <a:gd name="connsiteY0" fmla="*/ 3421 h 3484067"/>
                <a:gd name="connsiteX1" fmla="*/ 991074 w 2349495"/>
                <a:gd name="connsiteY1" fmla="*/ 364496 h 3484067"/>
                <a:gd name="connsiteX2" fmla="*/ 1597361 w 2349495"/>
                <a:gd name="connsiteY2" fmla="*/ 304435 h 3484067"/>
                <a:gd name="connsiteX3" fmla="*/ 1762919 w 2349495"/>
                <a:gd name="connsiteY3" fmla="*/ 741899 h 3484067"/>
                <a:gd name="connsiteX4" fmla="*/ 2190300 w 2349495"/>
                <a:gd name="connsiteY4" fmla="*/ 1096300 h 3484067"/>
                <a:gd name="connsiteX5" fmla="*/ 1982005 w 2349495"/>
                <a:gd name="connsiteY5" fmla="*/ 1640112 h 3484067"/>
                <a:gd name="connsiteX6" fmla="*/ 2349468 w 2349495"/>
                <a:gd name="connsiteY6" fmla="*/ 2100010 h 3484067"/>
                <a:gd name="connsiteX7" fmla="*/ 1869551 w 2349495"/>
                <a:gd name="connsiteY7" fmla="*/ 2608041 h 3484067"/>
                <a:gd name="connsiteX8" fmla="*/ 1686813 w 2349495"/>
                <a:gd name="connsiteY8" fmla="*/ 3254228 h 3484067"/>
                <a:gd name="connsiteX9" fmla="*/ 1108782 w 2349495"/>
                <a:gd name="connsiteY9" fmla="*/ 3333313 h 3484067"/>
                <a:gd name="connsiteX10" fmla="*/ 364340 w 2349495"/>
                <a:gd name="connsiteY10" fmla="*/ 3469622 h 3484067"/>
                <a:gd name="connsiteX11" fmla="*/ 0 w 2349495"/>
                <a:gd name="connsiteY11" fmla="*/ 2736682 h 3484067"/>
                <a:gd name="connsiteX12" fmla="*/ 9939 w 2349495"/>
                <a:gd name="connsiteY12" fmla="*/ 540134 h 3484067"/>
                <a:gd name="connsiteX13" fmla="*/ 467139 w 2349495"/>
                <a:gd name="connsiteY13" fmla="*/ 3421 h 3484067"/>
                <a:gd name="connsiteX0" fmla="*/ 467139 w 2349495"/>
                <a:gd name="connsiteY0" fmla="*/ 3421 h 3480224"/>
                <a:gd name="connsiteX1" fmla="*/ 991074 w 2349495"/>
                <a:gd name="connsiteY1" fmla="*/ 364496 h 3480224"/>
                <a:gd name="connsiteX2" fmla="*/ 1597361 w 2349495"/>
                <a:gd name="connsiteY2" fmla="*/ 304435 h 3480224"/>
                <a:gd name="connsiteX3" fmla="*/ 1762919 w 2349495"/>
                <a:gd name="connsiteY3" fmla="*/ 741899 h 3480224"/>
                <a:gd name="connsiteX4" fmla="*/ 2190300 w 2349495"/>
                <a:gd name="connsiteY4" fmla="*/ 1096300 h 3480224"/>
                <a:gd name="connsiteX5" fmla="*/ 1982005 w 2349495"/>
                <a:gd name="connsiteY5" fmla="*/ 1640112 h 3480224"/>
                <a:gd name="connsiteX6" fmla="*/ 2349468 w 2349495"/>
                <a:gd name="connsiteY6" fmla="*/ 2100010 h 3480224"/>
                <a:gd name="connsiteX7" fmla="*/ 1869551 w 2349495"/>
                <a:gd name="connsiteY7" fmla="*/ 2608041 h 3480224"/>
                <a:gd name="connsiteX8" fmla="*/ 1686813 w 2349495"/>
                <a:gd name="connsiteY8" fmla="*/ 3254228 h 3480224"/>
                <a:gd name="connsiteX9" fmla="*/ 1108782 w 2349495"/>
                <a:gd name="connsiteY9" fmla="*/ 3333313 h 3480224"/>
                <a:gd name="connsiteX10" fmla="*/ 370871 w 2349495"/>
                <a:gd name="connsiteY10" fmla="*/ 3459825 h 3480224"/>
                <a:gd name="connsiteX11" fmla="*/ 0 w 2349495"/>
                <a:gd name="connsiteY11" fmla="*/ 2736682 h 3480224"/>
                <a:gd name="connsiteX12" fmla="*/ 9939 w 2349495"/>
                <a:gd name="connsiteY12" fmla="*/ 540134 h 3480224"/>
                <a:gd name="connsiteX13" fmla="*/ 467139 w 2349495"/>
                <a:gd name="connsiteY13" fmla="*/ 3421 h 3480224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139 w 2349495"/>
                <a:gd name="connsiteY0" fmla="*/ 3421 h 3552207"/>
                <a:gd name="connsiteX1" fmla="*/ 991074 w 2349495"/>
                <a:gd name="connsiteY1" fmla="*/ 364496 h 3552207"/>
                <a:gd name="connsiteX2" fmla="*/ 1597361 w 2349495"/>
                <a:gd name="connsiteY2" fmla="*/ 304435 h 3552207"/>
                <a:gd name="connsiteX3" fmla="*/ 1762919 w 2349495"/>
                <a:gd name="connsiteY3" fmla="*/ 741899 h 3552207"/>
                <a:gd name="connsiteX4" fmla="*/ 2190300 w 2349495"/>
                <a:gd name="connsiteY4" fmla="*/ 1096300 h 3552207"/>
                <a:gd name="connsiteX5" fmla="*/ 1982005 w 2349495"/>
                <a:gd name="connsiteY5" fmla="*/ 1640112 h 3552207"/>
                <a:gd name="connsiteX6" fmla="*/ 2349468 w 2349495"/>
                <a:gd name="connsiteY6" fmla="*/ 2100010 h 3552207"/>
                <a:gd name="connsiteX7" fmla="*/ 1869551 w 2349495"/>
                <a:gd name="connsiteY7" fmla="*/ 2608041 h 3552207"/>
                <a:gd name="connsiteX8" fmla="*/ 1686813 w 2349495"/>
                <a:gd name="connsiteY8" fmla="*/ 3254228 h 3552207"/>
                <a:gd name="connsiteX9" fmla="*/ 1108782 w 2349495"/>
                <a:gd name="connsiteY9" fmla="*/ 3333313 h 3552207"/>
                <a:gd name="connsiteX10" fmla="*/ 370871 w 2349495"/>
                <a:gd name="connsiteY10" fmla="*/ 3459825 h 3552207"/>
                <a:gd name="connsiteX11" fmla="*/ 0 w 2349495"/>
                <a:gd name="connsiteY11" fmla="*/ 2736682 h 3552207"/>
                <a:gd name="connsiteX12" fmla="*/ 9939 w 2349495"/>
                <a:gd name="connsiteY12" fmla="*/ 540134 h 3552207"/>
                <a:gd name="connsiteX13" fmla="*/ 467139 w 2349495"/>
                <a:gd name="connsiteY13" fmla="*/ 3421 h 3552207"/>
                <a:gd name="connsiteX0" fmla="*/ 467233 w 2349589"/>
                <a:gd name="connsiteY0" fmla="*/ 3421 h 3552207"/>
                <a:gd name="connsiteX1" fmla="*/ 991168 w 2349589"/>
                <a:gd name="connsiteY1" fmla="*/ 364496 h 3552207"/>
                <a:gd name="connsiteX2" fmla="*/ 1597455 w 2349589"/>
                <a:gd name="connsiteY2" fmla="*/ 304435 h 3552207"/>
                <a:gd name="connsiteX3" fmla="*/ 1763013 w 2349589"/>
                <a:gd name="connsiteY3" fmla="*/ 741899 h 3552207"/>
                <a:gd name="connsiteX4" fmla="*/ 2190394 w 2349589"/>
                <a:gd name="connsiteY4" fmla="*/ 1096300 h 3552207"/>
                <a:gd name="connsiteX5" fmla="*/ 1982099 w 2349589"/>
                <a:gd name="connsiteY5" fmla="*/ 1640112 h 3552207"/>
                <a:gd name="connsiteX6" fmla="*/ 2349562 w 2349589"/>
                <a:gd name="connsiteY6" fmla="*/ 2100010 h 3552207"/>
                <a:gd name="connsiteX7" fmla="*/ 1869645 w 2349589"/>
                <a:gd name="connsiteY7" fmla="*/ 2608041 h 3552207"/>
                <a:gd name="connsiteX8" fmla="*/ 1686907 w 2349589"/>
                <a:gd name="connsiteY8" fmla="*/ 3254228 h 3552207"/>
                <a:gd name="connsiteX9" fmla="*/ 1108876 w 2349589"/>
                <a:gd name="connsiteY9" fmla="*/ 3333313 h 3552207"/>
                <a:gd name="connsiteX10" fmla="*/ 370965 w 2349589"/>
                <a:gd name="connsiteY10" fmla="*/ 3459825 h 3552207"/>
                <a:gd name="connsiteX11" fmla="*/ 94 w 2349589"/>
                <a:gd name="connsiteY11" fmla="*/ 2736682 h 3552207"/>
                <a:gd name="connsiteX12" fmla="*/ 10033 w 2349589"/>
                <a:gd name="connsiteY12" fmla="*/ 540134 h 3552207"/>
                <a:gd name="connsiteX13" fmla="*/ 467233 w 2349589"/>
                <a:gd name="connsiteY13" fmla="*/ 3421 h 35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9589" h="3552207">
                  <a:moveTo>
                    <a:pt x="467233" y="3421"/>
                  </a:moveTo>
                  <a:cubicBezTo>
                    <a:pt x="734407" y="-24266"/>
                    <a:pt x="981985" y="117864"/>
                    <a:pt x="991168" y="364496"/>
                  </a:cubicBezTo>
                  <a:cubicBezTo>
                    <a:pt x="1194352" y="121319"/>
                    <a:pt x="1498773" y="227572"/>
                    <a:pt x="1597455" y="304435"/>
                  </a:cubicBezTo>
                  <a:cubicBezTo>
                    <a:pt x="1689652" y="352285"/>
                    <a:pt x="1788382" y="579749"/>
                    <a:pt x="1763013" y="741899"/>
                  </a:cubicBezTo>
                  <a:cubicBezTo>
                    <a:pt x="1943573" y="782744"/>
                    <a:pt x="2133931" y="882371"/>
                    <a:pt x="2190394" y="1096300"/>
                  </a:cubicBezTo>
                  <a:cubicBezTo>
                    <a:pt x="2247236" y="1330910"/>
                    <a:pt x="2127731" y="1529599"/>
                    <a:pt x="1982099" y="1640112"/>
                  </a:cubicBezTo>
                  <a:cubicBezTo>
                    <a:pt x="2152484" y="1693262"/>
                    <a:pt x="2352260" y="1890106"/>
                    <a:pt x="2349562" y="2100010"/>
                  </a:cubicBezTo>
                  <a:cubicBezTo>
                    <a:pt x="2319129" y="2527345"/>
                    <a:pt x="2047035" y="2618311"/>
                    <a:pt x="1869645" y="2608041"/>
                  </a:cubicBezTo>
                  <a:cubicBezTo>
                    <a:pt x="1950246" y="2898548"/>
                    <a:pt x="1812046" y="3097616"/>
                    <a:pt x="1686907" y="3254228"/>
                  </a:cubicBezTo>
                  <a:cubicBezTo>
                    <a:pt x="1508381" y="3391624"/>
                    <a:pt x="1336387" y="3401657"/>
                    <a:pt x="1108876" y="3333313"/>
                  </a:cubicBezTo>
                  <a:cubicBezTo>
                    <a:pt x="969586" y="3611704"/>
                    <a:pt x="680072" y="3589648"/>
                    <a:pt x="370965" y="3459825"/>
                  </a:cubicBezTo>
                  <a:cubicBezTo>
                    <a:pt x="103649" y="3346140"/>
                    <a:pt x="-3644" y="3069170"/>
                    <a:pt x="94" y="2736682"/>
                  </a:cubicBezTo>
                  <a:lnTo>
                    <a:pt x="10033" y="540134"/>
                  </a:lnTo>
                  <a:cubicBezTo>
                    <a:pt x="2413" y="246930"/>
                    <a:pt x="200533" y="45165"/>
                    <a:pt x="467233" y="3421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8" name="그룹 96">
              <a:extLst>
                <a:ext uri="{FF2B5EF4-FFF2-40B4-BE49-F238E27FC236}">
                  <a16:creationId xmlns:a16="http://schemas.microsoft.com/office/drawing/2014/main" id="{D9AC64E0-5D26-40A9-AE23-16E329BF0CD7}"/>
                </a:ext>
              </a:extLst>
            </p:cNvPr>
            <p:cNvGrpSpPr/>
            <p:nvPr/>
          </p:nvGrpSpPr>
          <p:grpSpPr>
            <a:xfrm flipH="1">
              <a:off x="3326867" y="66818"/>
              <a:ext cx="2194998" cy="3306170"/>
              <a:chOff x="6150565" y="3254095"/>
              <a:chExt cx="979312" cy="1475068"/>
            </a:xfrm>
          </p:grpSpPr>
          <p:sp>
            <p:nvSpPr>
              <p:cNvPr id="39" name="자유형: 도형 97">
                <a:extLst>
                  <a:ext uri="{FF2B5EF4-FFF2-40B4-BE49-F238E27FC236}">
                    <a16:creationId xmlns:a16="http://schemas.microsoft.com/office/drawing/2014/main" id="{653443ED-6DAE-4DF5-B085-750AC19E973B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" name="자유형: 도형 98">
                <a:extLst>
                  <a:ext uri="{FF2B5EF4-FFF2-40B4-BE49-F238E27FC236}">
                    <a16:creationId xmlns:a16="http://schemas.microsoft.com/office/drawing/2014/main" id="{9448D5E1-67C0-460A-861D-FA922CF9D72A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5841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  <a:gd name="connsiteX0" fmla="*/ 4206 w 641503"/>
                  <a:gd name="connsiteY0" fmla="*/ 298093 h 1042808"/>
                  <a:gd name="connsiteX1" fmla="*/ 315906 w 641503"/>
                  <a:gd name="connsiteY1" fmla="*/ 1128 h 1042808"/>
                  <a:gd name="connsiteX2" fmla="*/ 545909 w 641503"/>
                  <a:gd name="connsiteY2" fmla="*/ 174982 h 1042808"/>
                  <a:gd name="connsiteX3" fmla="*/ 431313 w 641503"/>
                  <a:gd name="connsiteY3" fmla="*/ 494792 h 1042808"/>
                  <a:gd name="connsiteX4" fmla="*/ 641122 w 641503"/>
                  <a:gd name="connsiteY4" fmla="*/ 764621 h 1042808"/>
                  <a:gd name="connsiteX5" fmla="*/ 384825 w 641503"/>
                  <a:gd name="connsiteY5" fmla="*/ 1042808 h 1042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42808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35403" y="1017236"/>
                      <a:pt x="384825" y="1042808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" name="자유형: 도형 99">
                <a:extLst>
                  <a:ext uri="{FF2B5EF4-FFF2-40B4-BE49-F238E27FC236}">
                    <a16:creationId xmlns:a16="http://schemas.microsoft.com/office/drawing/2014/main" id="{4332457D-CE17-47E8-B579-99F972BC1CF0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자유형: 도형 100">
                <a:extLst>
                  <a:ext uri="{FF2B5EF4-FFF2-40B4-BE49-F238E27FC236}">
                    <a16:creationId xmlns:a16="http://schemas.microsoft.com/office/drawing/2014/main" id="{880FBA18-EF7C-460D-B7DD-650588B00E88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43" name="직선 연결선 101">
                <a:extLst>
                  <a:ext uri="{FF2B5EF4-FFF2-40B4-BE49-F238E27FC236}">
                    <a16:creationId xmlns:a16="http://schemas.microsoft.com/office/drawing/2014/main" id="{E88C3D0B-3B6D-44ED-BED9-9893196CB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6361C46-A59C-4390-8AE3-CE1963D6B7E4}"/>
              </a:ext>
            </a:extLst>
          </p:cNvPr>
          <p:cNvSpPr txBox="1"/>
          <p:nvPr/>
        </p:nvSpPr>
        <p:spPr>
          <a:xfrm rot="21446779">
            <a:off x="6539678" y="6216312"/>
            <a:ext cx="5380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HE IS VERY CREATIVE IN HIS HISTORIES</a:t>
            </a:r>
          </a:p>
        </p:txBody>
      </p:sp>
      <p:pic>
        <p:nvPicPr>
          <p:cNvPr id="1003" name="Picture 2" descr="Resultado de imagem para miyazaki drawing">
            <a:extLst>
              <a:ext uri="{FF2B5EF4-FFF2-40B4-BE49-F238E27FC236}">
                <a16:creationId xmlns:a16="http://schemas.microsoft.com/office/drawing/2014/main" id="{79130CC0-F8D3-48FD-A909-20DD3694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01" y="2339428"/>
            <a:ext cx="6121731" cy="35059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4" name="TextBox 1">
            <a:extLst>
              <a:ext uri="{FF2B5EF4-FFF2-40B4-BE49-F238E27FC236}">
                <a16:creationId xmlns:a16="http://schemas.microsoft.com/office/drawing/2014/main" id="{5C2CEB49-2A8F-479B-9CE9-20D14784543D}"/>
              </a:ext>
            </a:extLst>
          </p:cNvPr>
          <p:cNvSpPr txBox="1"/>
          <p:nvPr/>
        </p:nvSpPr>
        <p:spPr>
          <a:xfrm>
            <a:off x="2282735" y="70509"/>
            <a:ext cx="762653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Movies Without Script</a:t>
            </a:r>
            <a:endParaRPr lang="ko-KR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1005" name="TextBox 2">
            <a:extLst>
              <a:ext uri="{FF2B5EF4-FFF2-40B4-BE49-F238E27FC236}">
                <a16:creationId xmlns:a16="http://schemas.microsoft.com/office/drawing/2014/main" id="{B1B98E67-5019-4FD1-8087-887218E61303}"/>
              </a:ext>
            </a:extLst>
          </p:cNvPr>
          <p:cNvSpPr txBox="1"/>
          <p:nvPr/>
        </p:nvSpPr>
        <p:spPr>
          <a:xfrm>
            <a:off x="1873758" y="1235746"/>
            <a:ext cx="8864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“I don't have the story finished and ready when we start work on a film”  Miyazaki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2C0DA5B-D010-44B5-8DEB-E3CBB8EA65E4}"/>
              </a:ext>
            </a:extLst>
          </p:cNvPr>
          <p:cNvSpPr/>
          <p:nvPr/>
        </p:nvSpPr>
        <p:spPr>
          <a:xfrm>
            <a:off x="4768407" y="0"/>
            <a:ext cx="3204747" cy="6858000"/>
          </a:xfrm>
          <a:prstGeom prst="parallelogram">
            <a:avLst>
              <a:gd name="adj" fmla="val 949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E29A59-D8D3-439C-966B-AAB18686477F}"/>
              </a:ext>
            </a:extLst>
          </p:cNvPr>
          <p:cNvSpPr/>
          <p:nvPr/>
        </p:nvSpPr>
        <p:spPr>
          <a:xfrm>
            <a:off x="4450898" y="2897188"/>
            <a:ext cx="1919882" cy="3960812"/>
          </a:xfrm>
          <a:custGeom>
            <a:avLst/>
            <a:gdLst>
              <a:gd name="connsiteX0" fmla="*/ 1756568 w 1919882"/>
              <a:gd name="connsiteY0" fmla="*/ 0 h 3960812"/>
              <a:gd name="connsiteX1" fmla="*/ 1919882 w 1919882"/>
              <a:gd name="connsiteY1" fmla="*/ 0 h 3960812"/>
              <a:gd name="connsiteX2" fmla="*/ 163314 w 1919882"/>
              <a:gd name="connsiteY2" fmla="*/ 3960812 h 3960812"/>
              <a:gd name="connsiteX3" fmla="*/ 0 w 1919882"/>
              <a:gd name="connsiteY3" fmla="*/ 3960812 h 396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9882" h="3960812">
                <a:moveTo>
                  <a:pt x="1756568" y="0"/>
                </a:moveTo>
                <a:lnTo>
                  <a:pt x="1919882" y="0"/>
                </a:lnTo>
                <a:lnTo>
                  <a:pt x="163314" y="3960812"/>
                </a:lnTo>
                <a:lnTo>
                  <a:pt x="0" y="39608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78D607-5EEA-497A-A08F-347596FDCCFA}"/>
              </a:ext>
            </a:extLst>
          </p:cNvPr>
          <p:cNvSpPr/>
          <p:nvPr/>
        </p:nvSpPr>
        <p:spPr>
          <a:xfrm>
            <a:off x="5101051" y="4730752"/>
            <a:ext cx="1106721" cy="2127249"/>
          </a:xfrm>
          <a:custGeom>
            <a:avLst/>
            <a:gdLst>
              <a:gd name="connsiteX0" fmla="*/ 943407 w 1106721"/>
              <a:gd name="connsiteY0" fmla="*/ 0 h 2127249"/>
              <a:gd name="connsiteX1" fmla="*/ 1106721 w 1106721"/>
              <a:gd name="connsiteY1" fmla="*/ 0 h 2127249"/>
              <a:gd name="connsiteX2" fmla="*/ 163314 w 1106721"/>
              <a:gd name="connsiteY2" fmla="*/ 2127249 h 2127249"/>
              <a:gd name="connsiteX3" fmla="*/ 0 w 1106721"/>
              <a:gd name="connsiteY3" fmla="*/ 2127249 h 212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6721" h="2127249">
                <a:moveTo>
                  <a:pt x="943407" y="0"/>
                </a:moveTo>
                <a:lnTo>
                  <a:pt x="1106721" y="0"/>
                </a:lnTo>
                <a:lnTo>
                  <a:pt x="163314" y="2127249"/>
                </a:lnTo>
                <a:lnTo>
                  <a:pt x="0" y="21272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EF1C289-2462-4B75-8B54-C7B3AEC0B4E3}"/>
              </a:ext>
            </a:extLst>
          </p:cNvPr>
          <p:cNvSpPr txBox="1">
            <a:spLocks/>
          </p:cNvSpPr>
          <p:nvPr/>
        </p:nvSpPr>
        <p:spPr>
          <a:xfrm>
            <a:off x="2232890" y="749414"/>
            <a:ext cx="1919883" cy="90566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b="1" dirty="0"/>
              <a:t>and</a:t>
            </a:r>
            <a:endParaRPr lang="ko-KR" altLang="en-US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3A79F428-B7A8-486E-99B1-C6BBDD58BE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933" b="31387"/>
          <a:stretch/>
        </p:blipFill>
        <p:spPr>
          <a:xfrm>
            <a:off x="112306" y="680886"/>
            <a:ext cx="2282389" cy="905668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04A7C330-5B90-407D-96CF-7D593F2318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781" y="418966"/>
            <a:ext cx="2646115" cy="1222640"/>
          </a:xfrm>
          <a:prstGeom prst="rect">
            <a:avLst/>
          </a:prstGeom>
        </p:spPr>
      </p:pic>
      <p:pic>
        <p:nvPicPr>
          <p:cNvPr id="24" name="Espaço Reservado para Imagem 23">
            <a:extLst>
              <a:ext uri="{FF2B5EF4-FFF2-40B4-BE49-F238E27FC236}">
                <a16:creationId xmlns:a16="http://schemas.microsoft.com/office/drawing/2014/main" id="{22F95E7D-01F4-4426-B03D-65F8D95A4C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5" r="23083"/>
          <a:stretch/>
        </p:blipFill>
        <p:spPr>
          <a:xfrm>
            <a:off x="4924927" y="0"/>
            <a:ext cx="7267073" cy="6858000"/>
          </a:xfr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3CD34306-34AA-46B0-A105-D09A85301B1B}"/>
              </a:ext>
            </a:extLst>
          </p:cNvPr>
          <p:cNvSpPr txBox="1"/>
          <p:nvPr/>
        </p:nvSpPr>
        <p:spPr>
          <a:xfrm>
            <a:off x="212633" y="3218751"/>
            <a:ext cx="47122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Disney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don’t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have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permision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make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changes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in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movies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produced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by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Studio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Ghibli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IMAGENS filmes studio ghibli">
            <a:extLst>
              <a:ext uri="{FF2B5EF4-FFF2-40B4-BE49-F238E27FC236}">
                <a16:creationId xmlns:a16="http://schemas.microsoft.com/office/drawing/2014/main" id="{9252B743-F031-4E68-9F19-85C9CA625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0" y="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D8ADA14-B799-4085-BE48-87A808E942EA}"/>
              </a:ext>
            </a:extLst>
          </p:cNvPr>
          <p:cNvSpPr/>
          <p:nvPr/>
        </p:nvSpPr>
        <p:spPr>
          <a:xfrm>
            <a:off x="7248700" y="2676693"/>
            <a:ext cx="4928030" cy="4101330"/>
          </a:xfrm>
          <a:prstGeom prst="ellipse">
            <a:avLst/>
          </a:prstGeom>
          <a:gradFill>
            <a:gsLst>
              <a:gs pos="63097">
                <a:srgbClr val="B6C9E7"/>
              </a:gs>
              <a:gs pos="54770">
                <a:srgbClr val="BFCFEA"/>
              </a:gs>
              <a:gs pos="32135">
                <a:srgbClr val="D5E0F2"/>
              </a:gs>
              <a:gs pos="46450">
                <a:srgbClr val="C7D5ED"/>
              </a:gs>
              <a:gs pos="21423">
                <a:srgbClr val="E0E8F5"/>
              </a:gs>
              <a:gs pos="12506">
                <a:srgbClr val="E9EFF8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32BB98-1D47-467C-B8CA-4D9550406A32}"/>
              </a:ext>
            </a:extLst>
          </p:cNvPr>
          <p:cNvSpPr txBox="1"/>
          <p:nvPr/>
        </p:nvSpPr>
        <p:spPr>
          <a:xfrm>
            <a:off x="7869183" y="3172093"/>
            <a:ext cx="3603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2800" b="1" dirty="0">
                <a:latin typeface="Tw Cen MT" panose="020B0602020104020603" pitchFamily="34" charset="0"/>
              </a:rPr>
              <a:t>Recurring film features </a:t>
            </a:r>
            <a:br>
              <a:rPr lang="pt-BR" altLang="pt-BR" sz="2800" b="1" dirty="0">
                <a:latin typeface="Tw Cen MT" panose="020B0602020104020603" pitchFamily="34" charset="0"/>
              </a:rPr>
            </a:br>
            <a:br>
              <a:rPr lang="pt-BR" altLang="pt-BR" sz="2800" b="1" dirty="0">
                <a:latin typeface="Tw Cen MT" panose="020B0602020104020603" pitchFamily="34" charset="0"/>
              </a:rPr>
            </a:br>
            <a:r>
              <a:rPr lang="pt-BR" altLang="pt-BR" sz="2800" b="1" dirty="0">
                <a:latin typeface="Tw Cen MT" panose="020B0602020104020603" pitchFamily="34" charset="0"/>
              </a:rPr>
              <a:t>Nature</a:t>
            </a:r>
            <a:br>
              <a:rPr lang="pt-BR" altLang="pt-BR" sz="2800" b="1" dirty="0">
                <a:latin typeface="Tw Cen MT" panose="020B0602020104020603" pitchFamily="34" charset="0"/>
              </a:rPr>
            </a:br>
            <a:r>
              <a:rPr lang="pt-BR" altLang="pt-BR" sz="2800" b="1" dirty="0">
                <a:latin typeface="Tw Cen MT" panose="020B0602020104020603" pitchFamily="34" charset="0"/>
              </a:rPr>
              <a:t> Technology </a:t>
            </a:r>
            <a:br>
              <a:rPr lang="pt-BR" altLang="pt-BR" sz="2800" b="1" dirty="0">
                <a:latin typeface="Tw Cen MT" panose="020B0602020104020603" pitchFamily="34" charset="0"/>
              </a:rPr>
            </a:br>
            <a:r>
              <a:rPr lang="pt-BR" altLang="pt-BR" sz="2800" b="1" dirty="0">
                <a:latin typeface="Tw Cen MT" panose="020B0602020104020603" pitchFamily="34" charset="0"/>
              </a:rPr>
              <a:t>Pacifist </a:t>
            </a:r>
            <a:br>
              <a:rPr lang="pt-BR" altLang="pt-BR" sz="2800" b="1" dirty="0">
                <a:latin typeface="Tw Cen MT" panose="020B0602020104020603" pitchFamily="34" charset="0"/>
              </a:rPr>
            </a:br>
            <a:r>
              <a:rPr lang="pt-BR" altLang="pt-BR" sz="2800" b="1" dirty="0">
                <a:latin typeface="Tw Cen MT" panose="020B0602020104020603" pitchFamily="34" charset="0"/>
              </a:rPr>
              <a:t>Women Protagonists</a:t>
            </a:r>
            <a:br>
              <a:rPr lang="pt-BR" altLang="pt-BR" sz="2800" b="1" dirty="0">
                <a:latin typeface="Tw Cen MT" panose="020B0602020104020603" pitchFamily="34" charset="0"/>
              </a:rPr>
            </a:br>
            <a:r>
              <a:rPr lang="pt-BR" altLang="pt-BR" sz="2800" b="1" dirty="0">
                <a:latin typeface="Tw Cen MT" panose="020B0602020104020603" pitchFamily="34" charset="0"/>
              </a:rPr>
              <a:t> Goodness </a:t>
            </a:r>
            <a:br>
              <a:rPr lang="pt-BR" altLang="pt-BR" sz="2800" b="1" dirty="0">
                <a:latin typeface="Tw Cen MT" panose="020B0602020104020603" pitchFamily="34" charset="0"/>
              </a:rPr>
            </a:br>
            <a:r>
              <a:rPr lang="pt-BR" altLang="pt-BR" sz="2800" b="1" dirty="0">
                <a:latin typeface="Tw Cen MT" panose="020B0602020104020603" pitchFamily="34" charset="0"/>
              </a:rPr>
              <a:t>Antagonist</a:t>
            </a:r>
            <a:endParaRPr lang="pt-BR" sz="28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008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0C0C0C"/>
      </a:hlink>
      <a:folHlink>
        <a:srgbClr val="0C0C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4908</TotalTime>
  <Words>629</Words>
  <Application>Microsoft Office PowerPoint</Application>
  <PresentationFormat>Widescreen</PresentationFormat>
  <Paragraphs>105</Paragraphs>
  <Slides>24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24</vt:i4>
      </vt:variant>
    </vt:vector>
  </HeadingPairs>
  <TitlesOfParts>
    <vt:vector size="35" baseType="lpstr">
      <vt:lpstr>Arial</vt:lpstr>
      <vt:lpstr>Bell MT</vt:lpstr>
      <vt:lpstr>Bembo</vt:lpstr>
      <vt:lpstr>Calibri</vt:lpstr>
      <vt:lpstr>Castellar</vt:lpstr>
      <vt:lpstr>Gabriola</vt:lpstr>
      <vt:lpstr>Tw Cen MT</vt:lpstr>
      <vt:lpstr>Cover and End Slide Master</vt:lpstr>
      <vt:lpstr>Contents Slide Master</vt:lpstr>
      <vt:lpstr>Section Break Slide Master</vt:lpstr>
      <vt:lpstr>1_Contents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PATRICIA BIANCA LANA LARGURA</cp:lastModifiedBy>
  <cp:revision>188</cp:revision>
  <dcterms:created xsi:type="dcterms:W3CDTF">2018-04-24T17:14:44Z</dcterms:created>
  <dcterms:modified xsi:type="dcterms:W3CDTF">2020-10-29T22:20:53Z</dcterms:modified>
</cp:coreProperties>
</file>